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Raleway"/>
      <p:regular r:id="rId26"/>
      <p:bold r:id="rId27"/>
      <p:italic r:id="rId28"/>
      <p:boldItalic r:id="rId29"/>
    </p:embeddedFont>
    <p:embeddedFont>
      <p:font typeface="Roboto"/>
      <p:regular r:id="rId30"/>
      <p:bold r:id="rId31"/>
      <p:italic r:id="rId32"/>
      <p:boldItalic r:id="rId33"/>
    </p:embeddedFont>
    <p:embeddedFont>
      <p:font typeface="Oswald"/>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aleway-regular.fntdata"/><Relationship Id="rId25" Type="http://schemas.openxmlformats.org/officeDocument/2006/relationships/slide" Target="slides/slide21.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aleway-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7.xml"/><Relationship Id="rId33" Type="http://schemas.openxmlformats.org/officeDocument/2006/relationships/font" Target="fonts/Roboto-boldItalic.fntdata"/><Relationship Id="rId10" Type="http://schemas.openxmlformats.org/officeDocument/2006/relationships/slide" Target="slides/slide6.xml"/><Relationship Id="rId32" Type="http://schemas.openxmlformats.org/officeDocument/2006/relationships/font" Target="fonts/Roboto-italic.fntdata"/><Relationship Id="rId13" Type="http://schemas.openxmlformats.org/officeDocument/2006/relationships/slide" Target="slides/slide9.xml"/><Relationship Id="rId35" Type="http://schemas.openxmlformats.org/officeDocument/2006/relationships/font" Target="fonts/Oswald-bold.fntdata"/><Relationship Id="rId12" Type="http://schemas.openxmlformats.org/officeDocument/2006/relationships/slide" Target="slides/slide8.xml"/><Relationship Id="rId34" Type="http://schemas.openxmlformats.org/officeDocument/2006/relationships/font" Target="fonts/Oswald-regular.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gif>
</file>

<file path=ppt/media/image3.gif>
</file>

<file path=ppt/media/image4.gif>
</file>

<file path=ppt/media/image5.gif>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8c1997cbfd_0_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8c1997cbfd_0_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8c1997cbfd_0_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8c1997cbfd_0_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e99ba934c3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ge99ba934c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e99ba934c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e99ba934c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e99ba934c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e99ba934c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e99ba934c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e99ba934c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e99ba934c3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e99ba934c3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e99ba934c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e99ba934c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e99ba934c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e99ba934c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e99ba934c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e99ba934c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ad6c7e10c1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ad6c7e10c1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e99ba934c3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e99ba934c3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ad0aeb9a5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ad0aeb9a5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8c1997cbf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8c1997cbf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e94276790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e9427679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8b8ed53e21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8b8ed53e21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8c1997cbfd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8c1997cbfd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8c1997cbfd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 name="Google Shape;767;g8c1997cbfd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8c1997cbfd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8c1997cbf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93be0b746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93be0b746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3367C"/>
            </a:gs>
            <a:gs pos="100000">
              <a:schemeClr val="dk2"/>
            </a:gs>
          </a:gsLst>
          <a:lin ang="5400012"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903413"/>
            <a:ext cx="4079700" cy="26319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500588"/>
            <a:ext cx="2350500" cy="73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 name="Shape 112"/>
        <p:cNvGrpSpPr/>
        <p:nvPr/>
      </p:nvGrpSpPr>
      <p:grpSpPr>
        <a:xfrm>
          <a:off x="0" y="0"/>
          <a:ext cx="0" cy="0"/>
          <a:chOff x="0" y="0"/>
          <a:chExt cx="0" cy="0"/>
        </a:xfrm>
      </p:grpSpPr>
      <p:sp>
        <p:nvSpPr>
          <p:cNvPr id="113" name="Google Shape;113;p11"/>
          <p:cNvSpPr txBox="1"/>
          <p:nvPr>
            <p:ph hasCustomPrompt="1" type="title"/>
          </p:nvPr>
        </p:nvSpPr>
        <p:spPr>
          <a:xfrm>
            <a:off x="1903250" y="1834838"/>
            <a:ext cx="5337600" cy="112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4" name="Google Shape;114;p11"/>
          <p:cNvSpPr txBox="1"/>
          <p:nvPr>
            <p:ph idx="1" type="body"/>
          </p:nvPr>
        </p:nvSpPr>
        <p:spPr>
          <a:xfrm>
            <a:off x="2524200" y="2955575"/>
            <a:ext cx="4095600" cy="3531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500"/>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115" name="Google Shape;115;p11"/>
          <p:cNvGrpSpPr/>
          <p:nvPr/>
        </p:nvGrpSpPr>
        <p:grpSpPr>
          <a:xfrm flipH="1">
            <a:off x="6720423" y="3784091"/>
            <a:ext cx="2423582" cy="1357541"/>
            <a:chOff x="-77" y="3784091"/>
            <a:chExt cx="2423582" cy="1357541"/>
          </a:xfrm>
        </p:grpSpPr>
        <p:sp>
          <p:nvSpPr>
            <p:cNvPr id="116" name="Google Shape;116;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11"/>
          <p:cNvGrpSpPr/>
          <p:nvPr/>
        </p:nvGrpSpPr>
        <p:grpSpPr>
          <a:xfrm flipH="1" rot="10800000">
            <a:off x="-77" y="-9"/>
            <a:ext cx="2423582" cy="1357541"/>
            <a:chOff x="-77" y="3784091"/>
            <a:chExt cx="2423582" cy="1357541"/>
          </a:xfrm>
        </p:grpSpPr>
        <p:sp>
          <p:nvSpPr>
            <p:cNvPr id="122" name="Google Shape;122;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27"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128" name="Shape 128"/>
        <p:cNvGrpSpPr/>
        <p:nvPr/>
      </p:nvGrpSpPr>
      <p:grpSpPr>
        <a:xfrm>
          <a:off x="0" y="0"/>
          <a:ext cx="0" cy="0"/>
          <a:chOff x="0" y="0"/>
          <a:chExt cx="0" cy="0"/>
        </a:xfrm>
      </p:grpSpPr>
      <p:sp>
        <p:nvSpPr>
          <p:cNvPr id="129" name="Google Shape;129;p13"/>
          <p:cNvSpPr txBox="1"/>
          <p:nvPr>
            <p:ph type="title"/>
          </p:nvPr>
        </p:nvSpPr>
        <p:spPr>
          <a:xfrm>
            <a:off x="1902600" y="1512225"/>
            <a:ext cx="5338800" cy="187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9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0" name="Google Shape;130;p13"/>
          <p:cNvSpPr txBox="1"/>
          <p:nvPr>
            <p:ph idx="2" type="title"/>
          </p:nvPr>
        </p:nvSpPr>
        <p:spPr>
          <a:xfrm>
            <a:off x="1449150" y="3334700"/>
            <a:ext cx="6245700" cy="6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Raleway"/>
              <a:buNone/>
              <a:defRPr sz="2000">
                <a:latin typeface="Roboto"/>
                <a:ea typeface="Roboto"/>
                <a:cs typeface="Roboto"/>
                <a:sym typeface="Roboto"/>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31" name="Google Shape;131;p13"/>
          <p:cNvGrpSpPr/>
          <p:nvPr/>
        </p:nvGrpSpPr>
        <p:grpSpPr>
          <a:xfrm>
            <a:off x="-77" y="3784091"/>
            <a:ext cx="2423582" cy="1357541"/>
            <a:chOff x="-77" y="3784091"/>
            <a:chExt cx="2423582" cy="1357541"/>
          </a:xfrm>
        </p:grpSpPr>
        <p:sp>
          <p:nvSpPr>
            <p:cNvPr id="132" name="Google Shape;132;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 name="Google Shape;137;p13"/>
          <p:cNvGrpSpPr/>
          <p:nvPr/>
        </p:nvGrpSpPr>
        <p:grpSpPr>
          <a:xfrm rot="10800000">
            <a:off x="6720423" y="-9"/>
            <a:ext cx="2423582" cy="1357541"/>
            <a:chOff x="-77" y="3784091"/>
            <a:chExt cx="2423582" cy="1357541"/>
          </a:xfrm>
        </p:grpSpPr>
        <p:sp>
          <p:nvSpPr>
            <p:cNvPr id="138" name="Google Shape;138;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43" name="Shape 143"/>
        <p:cNvGrpSpPr/>
        <p:nvPr/>
      </p:nvGrpSpPr>
      <p:grpSpPr>
        <a:xfrm>
          <a:off x="0" y="0"/>
          <a:ext cx="0" cy="0"/>
          <a:chOff x="0" y="0"/>
          <a:chExt cx="0" cy="0"/>
        </a:xfrm>
      </p:grpSpPr>
      <p:sp>
        <p:nvSpPr>
          <p:cNvPr id="144" name="Google Shape;144;p14"/>
          <p:cNvSpPr txBox="1"/>
          <p:nvPr>
            <p:ph type="title"/>
          </p:nvPr>
        </p:nvSpPr>
        <p:spPr>
          <a:xfrm>
            <a:off x="5238260"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14"/>
          <p:cNvSpPr txBox="1"/>
          <p:nvPr>
            <p:ph idx="1" type="body"/>
          </p:nvPr>
        </p:nvSpPr>
        <p:spPr>
          <a:xfrm>
            <a:off x="5238265"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6" name="Google Shape;146;p14"/>
          <p:cNvSpPr txBox="1"/>
          <p:nvPr>
            <p:ph idx="2" type="body"/>
          </p:nvPr>
        </p:nvSpPr>
        <p:spPr>
          <a:xfrm>
            <a:off x="1760440"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7" name="Google Shape;147;p14"/>
          <p:cNvSpPr txBox="1"/>
          <p:nvPr>
            <p:ph idx="3" type="title"/>
          </p:nvPr>
        </p:nvSpPr>
        <p:spPr>
          <a:xfrm>
            <a:off x="1760435"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8" name="Google Shape;148;p14"/>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49" name="Google Shape;149;p14"/>
          <p:cNvGrpSpPr/>
          <p:nvPr/>
        </p:nvGrpSpPr>
        <p:grpSpPr>
          <a:xfrm rot="-5400000">
            <a:off x="8346375" y="4345871"/>
            <a:ext cx="1022509" cy="572747"/>
            <a:chOff x="-77" y="3784091"/>
            <a:chExt cx="2423582" cy="1357541"/>
          </a:xfrm>
        </p:grpSpPr>
        <p:sp>
          <p:nvSpPr>
            <p:cNvPr id="150" name="Google Shape;150;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 name="Google Shape;155;p14"/>
          <p:cNvGrpSpPr/>
          <p:nvPr/>
        </p:nvGrpSpPr>
        <p:grpSpPr>
          <a:xfrm rot="5400000">
            <a:off x="-224875" y="224871"/>
            <a:ext cx="1022509" cy="572747"/>
            <a:chOff x="-77" y="3784091"/>
            <a:chExt cx="2423582" cy="1357541"/>
          </a:xfrm>
        </p:grpSpPr>
        <p:sp>
          <p:nvSpPr>
            <p:cNvPr id="156" name="Google Shape;156;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14"/>
          <p:cNvGrpSpPr/>
          <p:nvPr/>
        </p:nvGrpSpPr>
        <p:grpSpPr>
          <a:xfrm>
            <a:off x="4524300" y="1089825"/>
            <a:ext cx="95400" cy="3116250"/>
            <a:chOff x="4524300" y="1013625"/>
            <a:chExt cx="95400" cy="3116250"/>
          </a:xfrm>
        </p:grpSpPr>
        <p:sp>
          <p:nvSpPr>
            <p:cNvPr id="162" name="Google Shape;162;p14"/>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168" name="Shape 168"/>
        <p:cNvGrpSpPr/>
        <p:nvPr/>
      </p:nvGrpSpPr>
      <p:grpSpPr>
        <a:xfrm>
          <a:off x="0" y="0"/>
          <a:ext cx="0" cy="0"/>
          <a:chOff x="0" y="0"/>
          <a:chExt cx="0" cy="0"/>
        </a:xfrm>
      </p:grpSpPr>
      <p:sp>
        <p:nvSpPr>
          <p:cNvPr id="169" name="Google Shape;169;p1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0" name="Google Shape;170;p15"/>
          <p:cNvSpPr txBox="1"/>
          <p:nvPr>
            <p:ph hasCustomPrompt="1" idx="2" type="title"/>
          </p:nvPr>
        </p:nvSpPr>
        <p:spPr>
          <a:xfrm>
            <a:off x="12120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1" name="Google Shape;171;p15"/>
          <p:cNvSpPr txBox="1"/>
          <p:nvPr>
            <p:ph hasCustomPrompt="1" idx="3" type="title"/>
          </p:nvPr>
        </p:nvSpPr>
        <p:spPr>
          <a:xfrm>
            <a:off x="30957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2" name="Google Shape;172;p15"/>
          <p:cNvSpPr txBox="1"/>
          <p:nvPr>
            <p:ph hasCustomPrompt="1" idx="4" type="title"/>
          </p:nvPr>
        </p:nvSpPr>
        <p:spPr>
          <a:xfrm>
            <a:off x="50556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3" name="Google Shape;173;p15"/>
          <p:cNvSpPr txBox="1"/>
          <p:nvPr>
            <p:ph hasCustomPrompt="1" idx="5" type="title"/>
          </p:nvPr>
        </p:nvSpPr>
        <p:spPr>
          <a:xfrm>
            <a:off x="69393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74" name="Google Shape;174;p15"/>
          <p:cNvSpPr txBox="1"/>
          <p:nvPr>
            <p:ph idx="1" type="subTitle"/>
          </p:nvPr>
        </p:nvSpPr>
        <p:spPr>
          <a:xfrm>
            <a:off x="1147475"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15"/>
          <p:cNvSpPr txBox="1"/>
          <p:nvPr>
            <p:ph idx="6" type="subTitle"/>
          </p:nvPr>
        </p:nvSpPr>
        <p:spPr>
          <a:xfrm>
            <a:off x="30311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15"/>
          <p:cNvSpPr txBox="1"/>
          <p:nvPr>
            <p:ph idx="7" type="subTitle"/>
          </p:nvPr>
        </p:nvSpPr>
        <p:spPr>
          <a:xfrm>
            <a:off x="49910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15"/>
          <p:cNvSpPr txBox="1"/>
          <p:nvPr>
            <p:ph idx="8" type="subTitle"/>
          </p:nvPr>
        </p:nvSpPr>
        <p:spPr>
          <a:xfrm>
            <a:off x="68747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15"/>
          <p:cNvSpPr txBox="1"/>
          <p:nvPr>
            <p:ph idx="9" type="subTitle"/>
          </p:nvPr>
        </p:nvSpPr>
        <p:spPr>
          <a:xfrm>
            <a:off x="1041500"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15"/>
          <p:cNvSpPr txBox="1"/>
          <p:nvPr>
            <p:ph idx="13" type="subTitle"/>
          </p:nvPr>
        </p:nvSpPr>
        <p:spPr>
          <a:xfrm>
            <a:off x="2925197"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0" name="Google Shape;180;p15"/>
          <p:cNvSpPr txBox="1"/>
          <p:nvPr>
            <p:ph idx="14" type="subTitle"/>
          </p:nvPr>
        </p:nvSpPr>
        <p:spPr>
          <a:xfrm>
            <a:off x="4885095"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15"/>
          <p:cNvSpPr txBox="1"/>
          <p:nvPr>
            <p:ph idx="15" type="subTitle"/>
          </p:nvPr>
        </p:nvSpPr>
        <p:spPr>
          <a:xfrm>
            <a:off x="6768792"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2" name="Google Shape;182;p15"/>
          <p:cNvGrpSpPr/>
          <p:nvPr/>
        </p:nvGrpSpPr>
        <p:grpSpPr>
          <a:xfrm rot="-5400000">
            <a:off x="8346375" y="4345871"/>
            <a:ext cx="1022509" cy="572747"/>
            <a:chOff x="-77" y="3784091"/>
            <a:chExt cx="2423582" cy="1357541"/>
          </a:xfrm>
        </p:grpSpPr>
        <p:sp>
          <p:nvSpPr>
            <p:cNvPr id="183" name="Google Shape;183;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15"/>
          <p:cNvGrpSpPr/>
          <p:nvPr/>
        </p:nvGrpSpPr>
        <p:grpSpPr>
          <a:xfrm rot="5400000">
            <a:off x="-224875" y="224871"/>
            <a:ext cx="1022509" cy="572747"/>
            <a:chOff x="-77" y="3784091"/>
            <a:chExt cx="2423582" cy="1357541"/>
          </a:xfrm>
        </p:grpSpPr>
        <p:sp>
          <p:nvSpPr>
            <p:cNvPr id="189" name="Google Shape;189;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bg>
      <p:bgPr>
        <a:gradFill>
          <a:gsLst>
            <a:gs pos="0">
              <a:srgbClr val="13367C"/>
            </a:gs>
            <a:gs pos="100000">
              <a:schemeClr val="dk2"/>
            </a:gs>
          </a:gsLst>
          <a:lin ang="5400012" scaled="0"/>
        </a:gradFill>
      </p:bgPr>
    </p:bg>
    <p:spTree>
      <p:nvGrpSpPr>
        <p:cNvPr id="194" name="Shape 194"/>
        <p:cNvGrpSpPr/>
        <p:nvPr/>
      </p:nvGrpSpPr>
      <p:grpSpPr>
        <a:xfrm>
          <a:off x="0" y="0"/>
          <a:ext cx="0" cy="0"/>
          <a:chOff x="0" y="0"/>
          <a:chExt cx="0" cy="0"/>
        </a:xfrm>
      </p:grpSpPr>
      <p:sp>
        <p:nvSpPr>
          <p:cNvPr id="195" name="Google Shape;195;p1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6" name="Google Shape;196;p16"/>
          <p:cNvSpPr txBox="1"/>
          <p:nvPr>
            <p:ph idx="1" type="subTitle"/>
          </p:nvPr>
        </p:nvSpPr>
        <p:spPr>
          <a:xfrm>
            <a:off x="719700" y="2434925"/>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197" name="Google Shape;197;p16"/>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16"/>
          <p:cNvSpPr txBox="1"/>
          <p:nvPr>
            <p:ph idx="3" type="subTitle"/>
          </p:nvPr>
        </p:nvSpPr>
        <p:spPr>
          <a:xfrm>
            <a:off x="3413619"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199" name="Google Shape;199;p16"/>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16"/>
          <p:cNvSpPr txBox="1"/>
          <p:nvPr>
            <p:ph idx="5" type="subTitle"/>
          </p:nvPr>
        </p:nvSpPr>
        <p:spPr>
          <a:xfrm>
            <a:off x="6107075"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01" name="Google Shape;201;p16"/>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02" name="Google Shape;202;p16"/>
          <p:cNvGrpSpPr/>
          <p:nvPr/>
        </p:nvGrpSpPr>
        <p:grpSpPr>
          <a:xfrm flipH="1" rot="5400000">
            <a:off x="-224875" y="4345871"/>
            <a:ext cx="1022509" cy="572747"/>
            <a:chOff x="-77" y="3784091"/>
            <a:chExt cx="2423582" cy="1357541"/>
          </a:xfrm>
        </p:grpSpPr>
        <p:sp>
          <p:nvSpPr>
            <p:cNvPr id="203" name="Google Shape;203;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6"/>
          <p:cNvGrpSpPr/>
          <p:nvPr/>
        </p:nvGrpSpPr>
        <p:grpSpPr>
          <a:xfrm flipH="1" rot="-5400000">
            <a:off x="8346375" y="224871"/>
            <a:ext cx="1022509" cy="572747"/>
            <a:chOff x="-77" y="3784091"/>
            <a:chExt cx="2423582" cy="1357541"/>
          </a:xfrm>
        </p:grpSpPr>
        <p:sp>
          <p:nvSpPr>
            <p:cNvPr id="209" name="Google Shape;209;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_2">
    <p:spTree>
      <p:nvGrpSpPr>
        <p:cNvPr id="214" name="Shape 214"/>
        <p:cNvGrpSpPr/>
        <p:nvPr/>
      </p:nvGrpSpPr>
      <p:grpSpPr>
        <a:xfrm>
          <a:off x="0" y="0"/>
          <a:ext cx="0" cy="0"/>
          <a:chOff x="0" y="0"/>
          <a:chExt cx="0" cy="0"/>
        </a:xfrm>
      </p:grpSpPr>
      <p:sp>
        <p:nvSpPr>
          <p:cNvPr id="215" name="Google Shape;215;p1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6" name="Google Shape;216;p17"/>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17"/>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17"/>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17"/>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lgn="r">
              <a:spcBef>
                <a:spcPts val="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220" name="Google Shape;220;p17"/>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1" name="Google Shape;221;p17"/>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222" name="Google Shape;222;p17"/>
          <p:cNvGrpSpPr/>
          <p:nvPr/>
        </p:nvGrpSpPr>
        <p:grpSpPr>
          <a:xfrm flipH="1" rot="-5400000">
            <a:off x="8346375" y="224871"/>
            <a:ext cx="1022509" cy="572747"/>
            <a:chOff x="-77" y="3784091"/>
            <a:chExt cx="2423582" cy="1357541"/>
          </a:xfrm>
        </p:grpSpPr>
        <p:sp>
          <p:nvSpPr>
            <p:cNvPr id="223" name="Google Shape;223;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7"/>
          <p:cNvGrpSpPr/>
          <p:nvPr/>
        </p:nvGrpSpPr>
        <p:grpSpPr>
          <a:xfrm flipH="1" rot="5400000">
            <a:off x="-224875" y="4345871"/>
            <a:ext cx="1022509" cy="572747"/>
            <a:chOff x="-77" y="3784091"/>
            <a:chExt cx="2423582" cy="1357541"/>
          </a:xfrm>
        </p:grpSpPr>
        <p:sp>
          <p:nvSpPr>
            <p:cNvPr id="229" name="Google Shape;229;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234" name="Shape 234"/>
        <p:cNvGrpSpPr/>
        <p:nvPr/>
      </p:nvGrpSpPr>
      <p:grpSpPr>
        <a:xfrm>
          <a:off x="0" y="0"/>
          <a:ext cx="0" cy="0"/>
          <a:chOff x="0" y="0"/>
          <a:chExt cx="0" cy="0"/>
        </a:xfrm>
      </p:grpSpPr>
      <p:sp>
        <p:nvSpPr>
          <p:cNvPr id="235" name="Google Shape;235;p1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6" name="Google Shape;236;p18"/>
          <p:cNvSpPr txBox="1"/>
          <p:nvPr>
            <p:ph idx="1" type="subTitle"/>
          </p:nvPr>
        </p:nvSpPr>
        <p:spPr>
          <a:xfrm>
            <a:off x="1842250" y="1618793"/>
            <a:ext cx="16827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37" name="Google Shape;237;p18"/>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lvl1pPr lvl="0" marR="32004"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18"/>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39" name="Google Shape;239;p18"/>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lvl1pPr lvl="0" marR="40812"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0" name="Google Shape;240;p18"/>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41" name="Google Shape;241;p18"/>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lvl1pPr lvl="0" marR="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2" name="Google Shape;242;p18"/>
          <p:cNvSpPr txBox="1"/>
          <p:nvPr>
            <p:ph idx="7" type="subTitle"/>
          </p:nvPr>
        </p:nvSpPr>
        <p:spPr>
          <a:xfrm>
            <a:off x="5618957" y="1618793"/>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43" name="Google Shape;243;p18"/>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lvl1pPr lvl="0" marR="32004"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4" name="Google Shape;244;p18"/>
          <p:cNvGrpSpPr/>
          <p:nvPr/>
        </p:nvGrpSpPr>
        <p:grpSpPr>
          <a:xfrm flipH="1" rot="-5400000">
            <a:off x="8346375" y="224871"/>
            <a:ext cx="1022509" cy="572747"/>
            <a:chOff x="-77" y="3784091"/>
            <a:chExt cx="2423582" cy="1357541"/>
          </a:xfrm>
        </p:grpSpPr>
        <p:sp>
          <p:nvSpPr>
            <p:cNvPr id="245" name="Google Shape;245;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8"/>
          <p:cNvGrpSpPr/>
          <p:nvPr/>
        </p:nvGrpSpPr>
        <p:grpSpPr>
          <a:xfrm flipH="1" rot="5400000">
            <a:off x="-224875" y="4345871"/>
            <a:ext cx="1022509" cy="572747"/>
            <a:chOff x="-77" y="3784091"/>
            <a:chExt cx="2423582" cy="1357541"/>
          </a:xfrm>
        </p:grpSpPr>
        <p:sp>
          <p:nvSpPr>
            <p:cNvPr id="251" name="Google Shape;251;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_1_1">
    <p:spTree>
      <p:nvGrpSpPr>
        <p:cNvPr id="256" name="Shape 256"/>
        <p:cNvGrpSpPr/>
        <p:nvPr/>
      </p:nvGrpSpPr>
      <p:grpSpPr>
        <a:xfrm>
          <a:off x="0" y="0"/>
          <a:ext cx="0" cy="0"/>
          <a:chOff x="0" y="0"/>
          <a:chExt cx="0" cy="0"/>
        </a:xfrm>
      </p:grpSpPr>
      <p:sp>
        <p:nvSpPr>
          <p:cNvPr id="257" name="Google Shape;257;p1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8" name="Google Shape;258;p19"/>
          <p:cNvSpPr txBox="1"/>
          <p:nvPr>
            <p:ph idx="1" type="subTitle"/>
          </p:nvPr>
        </p:nvSpPr>
        <p:spPr>
          <a:xfrm>
            <a:off x="4211675" y="1429885"/>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9" name="Google Shape;259;p19"/>
          <p:cNvSpPr txBox="1"/>
          <p:nvPr>
            <p:ph hasCustomPrompt="1" idx="2" type="title"/>
          </p:nvPr>
        </p:nvSpPr>
        <p:spPr>
          <a:xfrm>
            <a:off x="3331225" y="1443350"/>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0" name="Google Shape;260;p19"/>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1" name="Google Shape;261;p19"/>
          <p:cNvSpPr txBox="1"/>
          <p:nvPr>
            <p:ph idx="4" type="subTitle"/>
          </p:nvPr>
        </p:nvSpPr>
        <p:spPr>
          <a:xfrm>
            <a:off x="4211675" y="2521206"/>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2" name="Google Shape;262;p19"/>
          <p:cNvSpPr txBox="1"/>
          <p:nvPr>
            <p:ph hasCustomPrompt="1" idx="5" type="title"/>
          </p:nvPr>
        </p:nvSpPr>
        <p:spPr>
          <a:xfrm>
            <a:off x="3331225" y="2515672"/>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3" name="Google Shape;263;p19"/>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19"/>
          <p:cNvSpPr txBox="1"/>
          <p:nvPr>
            <p:ph idx="7" type="subTitle"/>
          </p:nvPr>
        </p:nvSpPr>
        <p:spPr>
          <a:xfrm>
            <a:off x="4211825" y="361252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5" name="Google Shape;265;p19"/>
          <p:cNvSpPr txBox="1"/>
          <p:nvPr>
            <p:ph hasCustomPrompt="1" idx="8" type="title"/>
          </p:nvPr>
        </p:nvSpPr>
        <p:spPr>
          <a:xfrm>
            <a:off x="3331225" y="3612527"/>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6" name="Google Shape;266;p19"/>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7" name="Google Shape;267;p19"/>
          <p:cNvGrpSpPr/>
          <p:nvPr/>
        </p:nvGrpSpPr>
        <p:grpSpPr>
          <a:xfrm>
            <a:off x="-77" y="3784091"/>
            <a:ext cx="2423582" cy="1357541"/>
            <a:chOff x="-77" y="3784091"/>
            <a:chExt cx="2423582" cy="1357541"/>
          </a:xfrm>
        </p:grpSpPr>
        <p:sp>
          <p:nvSpPr>
            <p:cNvPr id="268" name="Google Shape;268;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19"/>
          <p:cNvGrpSpPr/>
          <p:nvPr/>
        </p:nvGrpSpPr>
        <p:grpSpPr>
          <a:xfrm rot="10800000">
            <a:off x="6720423" y="-9"/>
            <a:ext cx="2423582" cy="1357541"/>
            <a:chOff x="-77" y="3784091"/>
            <a:chExt cx="2423582" cy="1357541"/>
          </a:xfrm>
        </p:grpSpPr>
        <p:sp>
          <p:nvSpPr>
            <p:cNvPr id="274" name="Google Shape;274;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279" name="Shape 279"/>
        <p:cNvGrpSpPr/>
        <p:nvPr/>
      </p:nvGrpSpPr>
      <p:grpSpPr>
        <a:xfrm>
          <a:off x="0" y="0"/>
          <a:ext cx="0" cy="0"/>
          <a:chOff x="0" y="0"/>
          <a:chExt cx="0" cy="0"/>
        </a:xfrm>
      </p:grpSpPr>
      <p:sp>
        <p:nvSpPr>
          <p:cNvPr id="280" name="Google Shape;280;p20"/>
          <p:cNvSpPr txBox="1"/>
          <p:nvPr>
            <p:ph idx="1" type="subTitle"/>
          </p:nvPr>
        </p:nvSpPr>
        <p:spPr>
          <a:xfrm>
            <a:off x="719600" y="1770625"/>
            <a:ext cx="2317200" cy="389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81" name="Google Shape;281;p2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2" name="Google Shape;282;p20"/>
          <p:cNvSpPr txBox="1"/>
          <p:nvPr>
            <p:ph hasCustomPrompt="1" idx="2" type="title"/>
          </p:nvPr>
        </p:nvSpPr>
        <p:spPr>
          <a:xfrm>
            <a:off x="132920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3" name="Google Shape;283;p20"/>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20"/>
          <p:cNvSpPr txBox="1"/>
          <p:nvPr>
            <p:ph idx="4" type="subTitle"/>
          </p:nvPr>
        </p:nvSpPr>
        <p:spPr>
          <a:xfrm>
            <a:off x="341350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5" name="Google Shape;285;p20"/>
          <p:cNvSpPr txBox="1"/>
          <p:nvPr>
            <p:ph hasCustomPrompt="1" idx="5" type="title"/>
          </p:nvPr>
        </p:nvSpPr>
        <p:spPr>
          <a:xfrm>
            <a:off x="4023025"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6" name="Google Shape;286;p20"/>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0"/>
          <p:cNvSpPr txBox="1"/>
          <p:nvPr>
            <p:ph idx="7" type="subTitle"/>
          </p:nvPr>
        </p:nvSpPr>
        <p:spPr>
          <a:xfrm>
            <a:off x="610705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8" name="Google Shape;288;p20"/>
          <p:cNvSpPr txBox="1"/>
          <p:nvPr>
            <p:ph hasCustomPrompt="1" idx="8" type="title"/>
          </p:nvPr>
        </p:nvSpPr>
        <p:spPr>
          <a:xfrm>
            <a:off x="671655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9" name="Google Shape;289;p20"/>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 name="Google Shape;290;p20"/>
          <p:cNvSpPr txBox="1"/>
          <p:nvPr>
            <p:ph idx="13" type="subTitle"/>
          </p:nvPr>
        </p:nvSpPr>
        <p:spPr>
          <a:xfrm>
            <a:off x="7196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1" name="Google Shape;291;p20"/>
          <p:cNvSpPr txBox="1"/>
          <p:nvPr>
            <p:ph hasCustomPrompt="1" idx="14" type="title"/>
          </p:nvPr>
        </p:nvSpPr>
        <p:spPr>
          <a:xfrm>
            <a:off x="132920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2" name="Google Shape;292;p20"/>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20"/>
          <p:cNvSpPr txBox="1"/>
          <p:nvPr>
            <p:ph idx="16" type="subTitle"/>
          </p:nvPr>
        </p:nvSpPr>
        <p:spPr>
          <a:xfrm>
            <a:off x="34134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4" name="Google Shape;294;p20"/>
          <p:cNvSpPr txBox="1"/>
          <p:nvPr>
            <p:ph hasCustomPrompt="1" idx="17" type="title"/>
          </p:nvPr>
        </p:nvSpPr>
        <p:spPr>
          <a:xfrm>
            <a:off x="4023025"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5" name="Google Shape;295;p20"/>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6" name="Google Shape;296;p20"/>
          <p:cNvSpPr txBox="1"/>
          <p:nvPr>
            <p:ph idx="19" type="subTitle"/>
          </p:nvPr>
        </p:nvSpPr>
        <p:spPr>
          <a:xfrm>
            <a:off x="6107050" y="339547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7" name="Google Shape;297;p20"/>
          <p:cNvSpPr txBox="1"/>
          <p:nvPr>
            <p:ph hasCustomPrompt="1" idx="20" type="title"/>
          </p:nvPr>
        </p:nvSpPr>
        <p:spPr>
          <a:xfrm>
            <a:off x="671655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6"/>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98" name="Google Shape;298;p20"/>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99" name="Google Shape;299;p20"/>
          <p:cNvGrpSpPr/>
          <p:nvPr/>
        </p:nvGrpSpPr>
        <p:grpSpPr>
          <a:xfrm>
            <a:off x="0" y="4569046"/>
            <a:ext cx="1022509" cy="572747"/>
            <a:chOff x="-77" y="3784091"/>
            <a:chExt cx="2423582" cy="1357541"/>
          </a:xfrm>
        </p:grpSpPr>
        <p:sp>
          <p:nvSpPr>
            <p:cNvPr id="300" name="Google Shape;300;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20"/>
          <p:cNvGrpSpPr/>
          <p:nvPr/>
        </p:nvGrpSpPr>
        <p:grpSpPr>
          <a:xfrm flipH="1">
            <a:off x="8121500" y="4569046"/>
            <a:ext cx="1022509" cy="572747"/>
            <a:chOff x="-77" y="3784091"/>
            <a:chExt cx="2423582" cy="1357541"/>
          </a:xfrm>
        </p:grpSpPr>
        <p:sp>
          <p:nvSpPr>
            <p:cNvPr id="306" name="Google Shape;306;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Raleway"/>
              <a:buNone/>
              <a:defRPr>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311" name="Shape 311"/>
        <p:cNvGrpSpPr/>
        <p:nvPr/>
      </p:nvGrpSpPr>
      <p:grpSpPr>
        <a:xfrm>
          <a:off x="0" y="0"/>
          <a:ext cx="0" cy="0"/>
          <a:chOff x="0" y="0"/>
          <a:chExt cx="0" cy="0"/>
        </a:xfrm>
      </p:grpSpPr>
      <p:sp>
        <p:nvSpPr>
          <p:cNvPr id="312" name="Google Shape;312;p21"/>
          <p:cNvSpPr txBox="1"/>
          <p:nvPr>
            <p:ph idx="1" type="subTitle"/>
          </p:nvPr>
        </p:nvSpPr>
        <p:spPr>
          <a:xfrm>
            <a:off x="1410963" y="1423411"/>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3" name="Google Shape;313;p2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4" name="Google Shape;314;p21"/>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5" name="Google Shape;315;p21"/>
          <p:cNvSpPr txBox="1"/>
          <p:nvPr>
            <p:ph idx="3" type="subTitle"/>
          </p:nvPr>
        </p:nvSpPr>
        <p:spPr>
          <a:xfrm>
            <a:off x="1410988" y="2450149"/>
            <a:ext cx="23169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6" name="Google Shape;316;p21"/>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7" name="Google Shape;317;p21"/>
          <p:cNvSpPr txBox="1"/>
          <p:nvPr>
            <p:ph idx="5" type="subTitle"/>
          </p:nvPr>
        </p:nvSpPr>
        <p:spPr>
          <a:xfrm>
            <a:off x="5415963" y="1423411"/>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8" name="Google Shape;318;p21"/>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lvl1pPr lvl="0" marR="332101"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9" name="Google Shape;319;p21"/>
          <p:cNvSpPr txBox="1"/>
          <p:nvPr>
            <p:ph idx="7" type="subTitle"/>
          </p:nvPr>
        </p:nvSpPr>
        <p:spPr>
          <a:xfrm>
            <a:off x="1410963" y="3476889"/>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0" name="Google Shape;320;p21"/>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1" name="Google Shape;321;p21"/>
          <p:cNvSpPr txBox="1"/>
          <p:nvPr>
            <p:ph idx="9" type="subTitle"/>
          </p:nvPr>
        </p:nvSpPr>
        <p:spPr>
          <a:xfrm>
            <a:off x="5415788" y="2450151"/>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2" name="Google Shape;322;p21"/>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3" name="Google Shape;323;p21"/>
          <p:cNvSpPr txBox="1"/>
          <p:nvPr>
            <p:ph idx="14" type="subTitle"/>
          </p:nvPr>
        </p:nvSpPr>
        <p:spPr>
          <a:xfrm>
            <a:off x="5415963" y="347688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4" name="Google Shape;324;p21"/>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25" name="Google Shape;325;p21"/>
          <p:cNvGrpSpPr/>
          <p:nvPr/>
        </p:nvGrpSpPr>
        <p:grpSpPr>
          <a:xfrm>
            <a:off x="0" y="4569046"/>
            <a:ext cx="1022509" cy="572747"/>
            <a:chOff x="-77" y="3784091"/>
            <a:chExt cx="2423582" cy="1357541"/>
          </a:xfrm>
        </p:grpSpPr>
        <p:sp>
          <p:nvSpPr>
            <p:cNvPr id="326" name="Google Shape;326;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21"/>
          <p:cNvGrpSpPr/>
          <p:nvPr/>
        </p:nvGrpSpPr>
        <p:grpSpPr>
          <a:xfrm rot="10800000">
            <a:off x="8121500" y="-4"/>
            <a:ext cx="1022509" cy="572747"/>
            <a:chOff x="-77" y="3784091"/>
            <a:chExt cx="2423582" cy="1357541"/>
          </a:xfrm>
        </p:grpSpPr>
        <p:sp>
          <p:nvSpPr>
            <p:cNvPr id="332" name="Google Shape;332;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21"/>
          <p:cNvGrpSpPr/>
          <p:nvPr/>
        </p:nvGrpSpPr>
        <p:grpSpPr>
          <a:xfrm>
            <a:off x="4524300" y="1394625"/>
            <a:ext cx="95400" cy="3116250"/>
            <a:chOff x="4524300" y="1013625"/>
            <a:chExt cx="95400" cy="3116250"/>
          </a:xfrm>
        </p:grpSpPr>
        <p:sp>
          <p:nvSpPr>
            <p:cNvPr id="338" name="Google Shape;338;p21"/>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1"/>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1"/>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1"/>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44" name="Shape 344"/>
        <p:cNvGrpSpPr/>
        <p:nvPr/>
      </p:nvGrpSpPr>
      <p:grpSpPr>
        <a:xfrm>
          <a:off x="0" y="0"/>
          <a:ext cx="0" cy="0"/>
          <a:chOff x="0" y="0"/>
          <a:chExt cx="0" cy="0"/>
        </a:xfrm>
      </p:grpSpPr>
      <p:grpSp>
        <p:nvGrpSpPr>
          <p:cNvPr id="345" name="Google Shape;345;p22"/>
          <p:cNvGrpSpPr/>
          <p:nvPr/>
        </p:nvGrpSpPr>
        <p:grpSpPr>
          <a:xfrm>
            <a:off x="-9" y="1669058"/>
            <a:ext cx="2781383" cy="1805382"/>
            <a:chOff x="8024127" y="984378"/>
            <a:chExt cx="2502369" cy="1624275"/>
          </a:xfrm>
        </p:grpSpPr>
        <p:sp>
          <p:nvSpPr>
            <p:cNvPr id="346" name="Google Shape;346;p22"/>
            <p:cNvSpPr/>
            <p:nvPr/>
          </p:nvSpPr>
          <p:spPr>
            <a:xfrm>
              <a:off x="8647339" y="2562003"/>
              <a:ext cx="65709" cy="30106"/>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a:off x="8759904" y="2562003"/>
              <a:ext cx="65680" cy="30106"/>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2"/>
            <p:cNvSpPr/>
            <p:nvPr/>
          </p:nvSpPr>
          <p:spPr>
            <a:xfrm>
              <a:off x="8872440" y="2562003"/>
              <a:ext cx="65709" cy="30106"/>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2"/>
            <p:cNvSpPr/>
            <p:nvPr/>
          </p:nvSpPr>
          <p:spPr>
            <a:xfrm>
              <a:off x="10089400" y="2205025"/>
              <a:ext cx="25" cy="50050"/>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a:off x="8024127" y="984378"/>
              <a:ext cx="2502369" cy="1624275"/>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a:off x="8024127" y="984378"/>
              <a:ext cx="2502369" cy="262020"/>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2"/>
            <p:cNvSpPr/>
            <p:nvPr/>
          </p:nvSpPr>
          <p:spPr>
            <a:xfrm>
              <a:off x="8125057" y="1324952"/>
              <a:ext cx="2305388" cy="1198318"/>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2"/>
            <p:cNvSpPr/>
            <p:nvPr/>
          </p:nvSpPr>
          <p:spPr>
            <a:xfrm>
              <a:off x="8191986" y="1394818"/>
              <a:ext cx="54365" cy="1106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a:off x="8385062" y="1394818"/>
              <a:ext cx="55354" cy="1106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2"/>
            <p:cNvSpPr/>
            <p:nvPr/>
          </p:nvSpPr>
          <p:spPr>
            <a:xfrm>
              <a:off x="8292887" y="1394818"/>
              <a:ext cx="43689" cy="120335"/>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8483055" y="1500548"/>
              <a:ext cx="31095" cy="31095"/>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2"/>
            <p:cNvSpPr/>
            <p:nvPr/>
          </p:nvSpPr>
          <p:spPr>
            <a:xfrm>
              <a:off x="8528666" y="1500548"/>
              <a:ext cx="31065" cy="31095"/>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2"/>
            <p:cNvSpPr/>
            <p:nvPr/>
          </p:nvSpPr>
          <p:spPr>
            <a:xfrm>
              <a:off x="8593674" y="1500548"/>
              <a:ext cx="31065" cy="31095"/>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2"/>
            <p:cNvSpPr/>
            <p:nvPr/>
          </p:nvSpPr>
          <p:spPr>
            <a:xfrm>
              <a:off x="8219152" y="1627656"/>
              <a:ext cx="1656300" cy="29"/>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2"/>
            <p:cNvSpPr/>
            <p:nvPr/>
          </p:nvSpPr>
          <p:spPr>
            <a:xfrm>
              <a:off x="9975312" y="1627656"/>
              <a:ext cx="128101" cy="29"/>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2"/>
            <p:cNvSpPr/>
            <p:nvPr/>
          </p:nvSpPr>
          <p:spPr>
            <a:xfrm>
              <a:off x="10174205" y="1627656"/>
              <a:ext cx="163035" cy="29"/>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2"/>
            <p:cNvSpPr/>
            <p:nvPr/>
          </p:nvSpPr>
          <p:spPr>
            <a:xfrm>
              <a:off x="8219152" y="1757673"/>
              <a:ext cx="1036300" cy="29"/>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2"/>
            <p:cNvSpPr/>
            <p:nvPr/>
          </p:nvSpPr>
          <p:spPr>
            <a:xfrm>
              <a:off x="9408676" y="1757673"/>
              <a:ext cx="186335" cy="29"/>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2"/>
            <p:cNvSpPr/>
            <p:nvPr/>
          </p:nvSpPr>
          <p:spPr>
            <a:xfrm>
              <a:off x="9090440" y="1832396"/>
              <a:ext cx="504581" cy="29"/>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2"/>
            <p:cNvSpPr/>
            <p:nvPr/>
          </p:nvSpPr>
          <p:spPr>
            <a:xfrm>
              <a:off x="8919673" y="1832396"/>
              <a:ext cx="101923" cy="29"/>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2"/>
            <p:cNvSpPr/>
            <p:nvPr/>
          </p:nvSpPr>
          <p:spPr>
            <a:xfrm>
              <a:off x="8737271" y="1832396"/>
              <a:ext cx="101894" cy="29"/>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2"/>
            <p:cNvSpPr/>
            <p:nvPr/>
          </p:nvSpPr>
          <p:spPr>
            <a:xfrm>
              <a:off x="8555829" y="1832396"/>
              <a:ext cx="100934" cy="29"/>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a:off x="8373428" y="1832396"/>
              <a:ext cx="100934" cy="29"/>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8373428" y="1923582"/>
              <a:ext cx="1570900" cy="29"/>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8219152" y="1832396"/>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8219152" y="1923582"/>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8219152" y="2014798"/>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8219152" y="2105984"/>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10039331" y="1923582"/>
              <a:ext cx="216411" cy="29"/>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8369559" y="2014798"/>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8369559" y="2107933"/>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8369559" y="2202057"/>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8369559" y="2295192"/>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9090440" y="2295192"/>
              <a:ext cx="884929" cy="29"/>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9615336" y="2202057"/>
              <a:ext cx="360016" cy="29"/>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9832671" y="2105984"/>
              <a:ext cx="142674" cy="29"/>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22"/>
          <p:cNvGrpSpPr/>
          <p:nvPr/>
        </p:nvGrpSpPr>
        <p:grpSpPr>
          <a:xfrm flipH="1">
            <a:off x="7058589" y="1071875"/>
            <a:ext cx="2085403" cy="2999739"/>
            <a:chOff x="7435625" y="1209875"/>
            <a:chExt cx="1470250" cy="2114875"/>
          </a:xfrm>
        </p:grpSpPr>
        <p:sp>
          <p:nvSpPr>
            <p:cNvPr id="383" name="Google Shape;383;p22"/>
            <p:cNvSpPr/>
            <p:nvPr/>
          </p:nvSpPr>
          <p:spPr>
            <a:xfrm>
              <a:off x="7658275" y="3273025"/>
              <a:ext cx="120950" cy="12550"/>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7494000" y="3273025"/>
              <a:ext cx="120950" cy="12550"/>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2"/>
            <p:cNvSpPr/>
            <p:nvPr/>
          </p:nvSpPr>
          <p:spPr>
            <a:xfrm>
              <a:off x="7821725" y="3273025"/>
              <a:ext cx="120950" cy="12550"/>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2"/>
            <p:cNvSpPr/>
            <p:nvPr/>
          </p:nvSpPr>
          <p:spPr>
            <a:xfrm>
              <a:off x="7970175" y="3087075"/>
              <a:ext cx="106775" cy="109250"/>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2"/>
            <p:cNvSpPr/>
            <p:nvPr/>
          </p:nvSpPr>
          <p:spPr>
            <a:xfrm>
              <a:off x="7970175" y="3087075"/>
              <a:ext cx="106775" cy="106750"/>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2"/>
            <p:cNvSpPr/>
            <p:nvPr/>
          </p:nvSpPr>
          <p:spPr>
            <a:xfrm>
              <a:off x="7980175" y="3096250"/>
              <a:ext cx="87600" cy="88400"/>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7980175" y="3139600"/>
              <a:ext cx="87600" cy="45050"/>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7631600" y="2647575"/>
              <a:ext cx="102600" cy="30900"/>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7753350" y="2647575"/>
              <a:ext cx="102600" cy="30900"/>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7478150" y="2827700"/>
              <a:ext cx="664675" cy="30900"/>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7977675" y="2891100"/>
              <a:ext cx="130125" cy="31700"/>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7840925" y="2891100"/>
              <a:ext cx="117600" cy="31700"/>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7735850" y="2445775"/>
              <a:ext cx="619625" cy="520400"/>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7435625" y="1671050"/>
              <a:ext cx="1062450" cy="1653700"/>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7435625" y="1671050"/>
              <a:ext cx="1062450" cy="150125"/>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7493175" y="1866200"/>
              <a:ext cx="949850" cy="1409350"/>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a:off x="7725000" y="1721075"/>
              <a:ext cx="50900" cy="25900"/>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
            <p:cNvSpPr/>
            <p:nvPr/>
          </p:nvSpPr>
          <p:spPr>
            <a:xfrm>
              <a:off x="7539025" y="2031300"/>
              <a:ext cx="674675" cy="15875"/>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8255375" y="2031300"/>
              <a:ext cx="65075" cy="15875"/>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2"/>
            <p:cNvSpPr/>
            <p:nvPr/>
          </p:nvSpPr>
          <p:spPr>
            <a:xfrm>
              <a:off x="8345450" y="2031300"/>
              <a:ext cx="52550" cy="15875"/>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2"/>
            <p:cNvSpPr/>
            <p:nvPr/>
          </p:nvSpPr>
          <p:spPr>
            <a:xfrm>
              <a:off x="7539025" y="2105525"/>
              <a:ext cx="386150" cy="15875"/>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7931800" y="2105525"/>
              <a:ext cx="121800" cy="15875"/>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7971850" y="2148050"/>
              <a:ext cx="81750" cy="16700"/>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7931800" y="2148050"/>
              <a:ext cx="24225" cy="16700"/>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7835900" y="2148050"/>
              <a:ext cx="73425" cy="16700"/>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7731675" y="2148050"/>
              <a:ext cx="74250" cy="16700"/>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7627425" y="2148050"/>
              <a:ext cx="74250" cy="16700"/>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7627425" y="2200600"/>
              <a:ext cx="626300" cy="15875"/>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7539025" y="2148050"/>
              <a:ext cx="37550" cy="16700"/>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7539025" y="2200600"/>
              <a:ext cx="37550" cy="15875"/>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7539025" y="2252300"/>
              <a:ext cx="37550" cy="16700"/>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2"/>
            <p:cNvSpPr/>
            <p:nvPr/>
          </p:nvSpPr>
          <p:spPr>
            <a:xfrm>
              <a:off x="7539025" y="2304850"/>
              <a:ext cx="37550" cy="15850"/>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8292075" y="2200600"/>
              <a:ext cx="91750" cy="15875"/>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7624925" y="2252300"/>
              <a:ext cx="264375" cy="16700"/>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2"/>
            <p:cNvSpPr/>
            <p:nvPr/>
          </p:nvSpPr>
          <p:spPr>
            <a:xfrm>
              <a:off x="7971850" y="2412425"/>
              <a:ext cx="299400" cy="16700"/>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8049400" y="2359050"/>
              <a:ext cx="221850" cy="16700"/>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8173650" y="2304850"/>
              <a:ext cx="97600" cy="15850"/>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7539025" y="1958750"/>
              <a:ext cx="312750" cy="15875"/>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7539025" y="2539175"/>
              <a:ext cx="505400" cy="16700"/>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a:off x="7539025" y="2603375"/>
              <a:ext cx="505400" cy="16725"/>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7539025" y="2667600"/>
              <a:ext cx="504550" cy="16700"/>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7539025" y="3051200"/>
              <a:ext cx="504550" cy="15875"/>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7998525" y="2464950"/>
              <a:ext cx="150125" cy="15875"/>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2"/>
            <p:cNvSpPr/>
            <p:nvPr/>
          </p:nvSpPr>
          <p:spPr>
            <a:xfrm>
              <a:off x="8197825" y="2464950"/>
              <a:ext cx="200175" cy="15875"/>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8197825" y="2539175"/>
              <a:ext cx="200175" cy="16700"/>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7539025"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7539025" y="3197150"/>
              <a:ext cx="76750" cy="16700"/>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7635775" y="3197150"/>
              <a:ext cx="469525" cy="16700"/>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7657450" y="3148775"/>
              <a:ext cx="75900" cy="15875"/>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7775025" y="3148775"/>
              <a:ext cx="76750" cy="15875"/>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7893450" y="3148775"/>
              <a:ext cx="75925" cy="15875"/>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8011875" y="3148775"/>
              <a:ext cx="75900" cy="15875"/>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8129450"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8247875" y="3148775"/>
              <a:ext cx="51725" cy="15875"/>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8089425" y="1209875"/>
              <a:ext cx="816450" cy="748075"/>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8134450" y="1359150"/>
              <a:ext cx="729725" cy="56127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8169475" y="1485925"/>
              <a:ext cx="518725" cy="12525"/>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8719875" y="1485925"/>
              <a:ext cx="50050" cy="12525"/>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8169475" y="1543450"/>
              <a:ext cx="296900" cy="12550"/>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8470525" y="1543450"/>
              <a:ext cx="94275" cy="12550"/>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8502225" y="1576825"/>
              <a:ext cx="62575" cy="11700"/>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8471375" y="1576825"/>
              <a:ext cx="18350" cy="11700"/>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8397150" y="1576825"/>
              <a:ext cx="56725" cy="11700"/>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2"/>
            <p:cNvSpPr/>
            <p:nvPr/>
          </p:nvSpPr>
          <p:spPr>
            <a:xfrm>
              <a:off x="8317075" y="1576825"/>
              <a:ext cx="56750" cy="11700"/>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8237025" y="1576825"/>
              <a:ext cx="56725" cy="11700"/>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2"/>
            <p:cNvSpPr/>
            <p:nvPr/>
          </p:nvSpPr>
          <p:spPr>
            <a:xfrm>
              <a:off x="8237025" y="1616850"/>
              <a:ext cx="481200" cy="11700"/>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2"/>
            <p:cNvSpPr/>
            <p:nvPr/>
          </p:nvSpPr>
          <p:spPr>
            <a:xfrm>
              <a:off x="8169475" y="1576825"/>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8169475" y="1616850"/>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8169475" y="1656875"/>
              <a:ext cx="28375" cy="11700"/>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p:nvPr/>
          </p:nvSpPr>
          <p:spPr>
            <a:xfrm>
              <a:off x="8747400" y="1616850"/>
              <a:ext cx="70900" cy="11700"/>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2"/>
            <p:cNvSpPr/>
            <p:nvPr/>
          </p:nvSpPr>
          <p:spPr>
            <a:xfrm>
              <a:off x="8235350" y="1656875"/>
              <a:ext cx="203525" cy="11700"/>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
            <p:cNvSpPr/>
            <p:nvPr/>
          </p:nvSpPr>
          <p:spPr>
            <a:xfrm>
              <a:off x="8502225" y="1708575"/>
              <a:ext cx="229350" cy="12525"/>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2"/>
            <p:cNvSpPr/>
            <p:nvPr/>
          </p:nvSpPr>
          <p:spPr>
            <a:xfrm>
              <a:off x="8656500" y="1681050"/>
              <a:ext cx="75075" cy="12550"/>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2"/>
            <p:cNvSpPr/>
            <p:nvPr/>
          </p:nvSpPr>
          <p:spPr>
            <a:xfrm>
              <a:off x="8169475" y="1430875"/>
              <a:ext cx="240200" cy="12550"/>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2"/>
            <p:cNvSpPr/>
            <p:nvPr/>
          </p:nvSpPr>
          <p:spPr>
            <a:xfrm>
              <a:off x="8169475" y="1821150"/>
              <a:ext cx="387800" cy="11700"/>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2"/>
            <p:cNvSpPr/>
            <p:nvPr/>
          </p:nvSpPr>
          <p:spPr>
            <a:xfrm>
              <a:off x="8522225" y="1749450"/>
              <a:ext cx="115125" cy="11700"/>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2"/>
            <p:cNvSpPr/>
            <p:nvPr/>
          </p:nvSpPr>
          <p:spPr>
            <a:xfrm>
              <a:off x="8675675" y="1749450"/>
              <a:ext cx="153475" cy="11700"/>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2"/>
            <p:cNvSpPr/>
            <p:nvPr/>
          </p:nvSpPr>
          <p:spPr>
            <a:xfrm>
              <a:off x="8675675" y="1806150"/>
              <a:ext cx="153475" cy="12525"/>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a:off x="8169475" y="1860350"/>
              <a:ext cx="58400" cy="12525"/>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2"/>
            <p:cNvSpPr/>
            <p:nvPr/>
          </p:nvSpPr>
          <p:spPr>
            <a:xfrm>
              <a:off x="8242875" y="1860350"/>
              <a:ext cx="361100" cy="12525"/>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 name="Google Shape;463;p22"/>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64" name="Google Shape;464;p22"/>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65" name="Google Shape;465;p22"/>
          <p:cNvSpPr txBox="1"/>
          <p:nvPr/>
        </p:nvSpPr>
        <p:spPr>
          <a:xfrm>
            <a:off x="2228550" y="4151400"/>
            <a:ext cx="4686900" cy="41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b="1" lang="en" sz="1200">
                <a:solidFill>
                  <a:schemeClr val="accen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including icons by </a:t>
            </a:r>
            <a:r>
              <a:rPr b="1" lang="en" sz="1200">
                <a:solidFill>
                  <a:schemeClr val="accen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infographics &amp; images by </a:t>
            </a:r>
            <a:r>
              <a:rPr b="1" lang="en" sz="1200">
                <a:solidFill>
                  <a:schemeClr val="accent1"/>
                </a:solidFill>
                <a:uFill>
                  <a:noFill/>
                </a:uFill>
                <a:latin typeface="Roboto"/>
                <a:ea typeface="Roboto"/>
                <a:cs typeface="Roboto"/>
                <a:sym typeface="Roboto"/>
                <a:hlinkClick r:id="rId4">
                  <a:extLst>
                    <a:ext uri="{A12FA001-AC4F-418D-AE19-62706E023703}">
                      <ahyp:hlinkCl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66" name="Shape 466"/>
        <p:cNvGrpSpPr/>
        <p:nvPr/>
      </p:nvGrpSpPr>
      <p:grpSpPr>
        <a:xfrm>
          <a:off x="0" y="0"/>
          <a:ext cx="0" cy="0"/>
          <a:chOff x="0" y="0"/>
          <a:chExt cx="0" cy="0"/>
        </a:xfrm>
      </p:grpSpPr>
      <p:grpSp>
        <p:nvGrpSpPr>
          <p:cNvPr id="467" name="Google Shape;467;p23"/>
          <p:cNvGrpSpPr/>
          <p:nvPr/>
        </p:nvGrpSpPr>
        <p:grpSpPr>
          <a:xfrm>
            <a:off x="0" y="4569046"/>
            <a:ext cx="1022509" cy="572747"/>
            <a:chOff x="-77" y="3784091"/>
            <a:chExt cx="2423582" cy="1357541"/>
          </a:xfrm>
        </p:grpSpPr>
        <p:sp>
          <p:nvSpPr>
            <p:cNvPr id="468" name="Google Shape;468;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23"/>
          <p:cNvGrpSpPr/>
          <p:nvPr/>
        </p:nvGrpSpPr>
        <p:grpSpPr>
          <a:xfrm rot="10800000">
            <a:off x="8121500" y="-4"/>
            <a:ext cx="1022509" cy="572747"/>
            <a:chOff x="-77" y="3784091"/>
            <a:chExt cx="2423582" cy="1357541"/>
          </a:xfrm>
        </p:grpSpPr>
        <p:sp>
          <p:nvSpPr>
            <p:cNvPr id="474" name="Google Shape;474;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23"/>
          <p:cNvGrpSpPr/>
          <p:nvPr/>
        </p:nvGrpSpPr>
        <p:grpSpPr>
          <a:xfrm flipH="1">
            <a:off x="8121500" y="4569896"/>
            <a:ext cx="1022509" cy="572747"/>
            <a:chOff x="-77" y="3784091"/>
            <a:chExt cx="2423582" cy="1357541"/>
          </a:xfrm>
        </p:grpSpPr>
        <p:sp>
          <p:nvSpPr>
            <p:cNvPr id="480" name="Google Shape;480;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23"/>
          <p:cNvGrpSpPr/>
          <p:nvPr/>
        </p:nvGrpSpPr>
        <p:grpSpPr>
          <a:xfrm flipH="1" rot="10800000">
            <a:off x="0" y="846"/>
            <a:ext cx="1022509" cy="572747"/>
            <a:chOff x="-77" y="3784091"/>
            <a:chExt cx="2423582" cy="1357541"/>
          </a:xfrm>
        </p:grpSpPr>
        <p:sp>
          <p:nvSpPr>
            <p:cNvPr id="486" name="Google Shape;486;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491" name="Shape 491"/>
        <p:cNvGrpSpPr/>
        <p:nvPr/>
      </p:nvGrpSpPr>
      <p:grpSpPr>
        <a:xfrm>
          <a:off x="0" y="0"/>
          <a:ext cx="0" cy="0"/>
          <a:chOff x="0" y="0"/>
          <a:chExt cx="0" cy="0"/>
        </a:xfrm>
      </p:grpSpPr>
      <p:grpSp>
        <p:nvGrpSpPr>
          <p:cNvPr id="492" name="Google Shape;492;p24"/>
          <p:cNvGrpSpPr/>
          <p:nvPr/>
        </p:nvGrpSpPr>
        <p:grpSpPr>
          <a:xfrm flipH="1" rot="5400000">
            <a:off x="-533027" y="3252941"/>
            <a:ext cx="2423582" cy="1357541"/>
            <a:chOff x="-77" y="3784091"/>
            <a:chExt cx="2423582" cy="1357541"/>
          </a:xfrm>
        </p:grpSpPr>
        <p:sp>
          <p:nvSpPr>
            <p:cNvPr id="493" name="Google Shape;493;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24"/>
          <p:cNvGrpSpPr/>
          <p:nvPr/>
        </p:nvGrpSpPr>
        <p:grpSpPr>
          <a:xfrm flipH="1" rot="-5400000">
            <a:off x="7253448" y="533016"/>
            <a:ext cx="2423582" cy="1357541"/>
            <a:chOff x="-77" y="3784091"/>
            <a:chExt cx="2423582" cy="1357541"/>
          </a:xfrm>
        </p:grpSpPr>
        <p:sp>
          <p:nvSpPr>
            <p:cNvPr id="499" name="Google Shape;499;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4"/>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Livvic"/>
              <a:buChar char="●"/>
              <a:defRPr sz="1200"/>
            </a:lvl1pPr>
            <a:lvl2pPr indent="-304800" lvl="1" marL="914400">
              <a:spcBef>
                <a:spcPts val="1600"/>
              </a:spcBef>
              <a:spcAft>
                <a:spcPts val="0"/>
              </a:spcAft>
              <a:buSzPts val="1200"/>
              <a:buFont typeface="Roboto Condensed Light"/>
              <a:buChar char="○"/>
              <a:defRPr sz="1200"/>
            </a:lvl2pPr>
            <a:lvl3pPr indent="-304800" lvl="2" marL="1371600">
              <a:spcBef>
                <a:spcPts val="1600"/>
              </a:spcBef>
              <a:spcAft>
                <a:spcPts val="0"/>
              </a:spcAft>
              <a:buSzPts val="1200"/>
              <a:buFont typeface="Roboto Condensed Light"/>
              <a:buChar char="■"/>
              <a:defRPr sz="1200"/>
            </a:lvl3pPr>
            <a:lvl4pPr indent="-304800" lvl="3" marL="1828800">
              <a:spcBef>
                <a:spcPts val="1600"/>
              </a:spcBef>
              <a:spcAft>
                <a:spcPts val="0"/>
              </a:spcAft>
              <a:buSzPts val="1200"/>
              <a:buFont typeface="Roboto Condensed Light"/>
              <a:buChar char="●"/>
              <a:defRPr sz="1200"/>
            </a:lvl4pPr>
            <a:lvl5pPr indent="-304800" lvl="4" marL="2286000">
              <a:spcBef>
                <a:spcPts val="1600"/>
              </a:spcBef>
              <a:spcAft>
                <a:spcPts val="0"/>
              </a:spcAft>
              <a:buSzPts val="1200"/>
              <a:buFont typeface="Roboto Condensed Light"/>
              <a:buChar char="○"/>
              <a:defRPr sz="1200"/>
            </a:lvl5pPr>
            <a:lvl6pPr indent="-304800" lvl="5" marL="2743200">
              <a:spcBef>
                <a:spcPts val="1600"/>
              </a:spcBef>
              <a:spcAft>
                <a:spcPts val="0"/>
              </a:spcAft>
              <a:buSzPts val="1200"/>
              <a:buFont typeface="Roboto Condensed Light"/>
              <a:buChar char="■"/>
              <a:defRPr sz="1200"/>
            </a:lvl6pPr>
            <a:lvl7pPr indent="-304800" lvl="6" marL="3200400">
              <a:spcBef>
                <a:spcPts val="1600"/>
              </a:spcBef>
              <a:spcAft>
                <a:spcPts val="0"/>
              </a:spcAft>
              <a:buSzPts val="1200"/>
              <a:buFont typeface="Roboto Condensed Light"/>
              <a:buChar char="●"/>
              <a:defRPr sz="1200"/>
            </a:lvl7pPr>
            <a:lvl8pPr indent="-304800" lvl="7" marL="3657600">
              <a:spcBef>
                <a:spcPts val="1600"/>
              </a:spcBef>
              <a:spcAft>
                <a:spcPts val="0"/>
              </a:spcAft>
              <a:buSzPts val="1200"/>
              <a:buFont typeface="Roboto Condensed Light"/>
              <a:buChar char="○"/>
              <a:defRPr sz="1200"/>
            </a:lvl8pPr>
            <a:lvl9pPr indent="-304800" lvl="8" marL="4114800">
              <a:spcBef>
                <a:spcPts val="1600"/>
              </a:spcBef>
              <a:spcAft>
                <a:spcPts val="1600"/>
              </a:spcAft>
              <a:buSzPts val="1200"/>
              <a:buFont typeface="Roboto Condensed Light"/>
              <a:buChar char="■"/>
              <a:defRPr sz="1200"/>
            </a:lvl9pPr>
          </a:lstStyle>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sp>
        <p:nvSpPr>
          <p:cNvPr id="37" name="Google Shape;37;p5"/>
          <p:cNvSpPr txBox="1"/>
          <p:nvPr>
            <p:ph type="title"/>
          </p:nvPr>
        </p:nvSpPr>
        <p:spPr>
          <a:xfrm>
            <a:off x="5162060" y="2286734"/>
            <a:ext cx="21453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5"/>
          <p:cNvSpPr txBox="1"/>
          <p:nvPr>
            <p:ph idx="1" type="body"/>
          </p:nvPr>
        </p:nvSpPr>
        <p:spPr>
          <a:xfrm>
            <a:off x="5162065"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9" name="Google Shape;39;p5"/>
          <p:cNvSpPr txBox="1"/>
          <p:nvPr>
            <p:ph idx="2" type="body"/>
          </p:nvPr>
        </p:nvSpPr>
        <p:spPr>
          <a:xfrm>
            <a:off x="1836640"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5"/>
          <p:cNvSpPr txBox="1"/>
          <p:nvPr>
            <p:ph idx="3" type="title"/>
          </p:nvPr>
        </p:nvSpPr>
        <p:spPr>
          <a:xfrm>
            <a:off x="1836635" y="2286734"/>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 name="Google Shape;41;p5"/>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1" name="Shape 61"/>
        <p:cNvGrpSpPr/>
        <p:nvPr/>
      </p:nvGrpSpPr>
      <p:grpSpPr>
        <a:xfrm>
          <a:off x="0" y="0"/>
          <a:ext cx="0" cy="0"/>
          <a:chOff x="0" y="0"/>
          <a:chExt cx="0" cy="0"/>
        </a:xfrm>
      </p:grpSpPr>
      <p:sp>
        <p:nvSpPr>
          <p:cNvPr id="62" name="Google Shape;62;p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63" name="Google Shape;63;p6"/>
          <p:cNvGrpSpPr/>
          <p:nvPr/>
        </p:nvGrpSpPr>
        <p:grpSpPr>
          <a:xfrm>
            <a:off x="0" y="4569046"/>
            <a:ext cx="1022509" cy="572747"/>
            <a:chOff x="-77" y="3784091"/>
            <a:chExt cx="2423582" cy="1357541"/>
          </a:xfrm>
        </p:grpSpPr>
        <p:sp>
          <p:nvSpPr>
            <p:cNvPr id="64" name="Google Shape;64;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6"/>
          <p:cNvGrpSpPr/>
          <p:nvPr/>
        </p:nvGrpSpPr>
        <p:grpSpPr>
          <a:xfrm rot="10800000">
            <a:off x="8121500" y="-4"/>
            <a:ext cx="1022509" cy="572747"/>
            <a:chOff x="-77" y="3784091"/>
            <a:chExt cx="2423582" cy="1357541"/>
          </a:xfrm>
        </p:grpSpPr>
        <p:sp>
          <p:nvSpPr>
            <p:cNvPr id="70" name="Google Shape;70;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5" name="Shape 75"/>
        <p:cNvGrpSpPr/>
        <p:nvPr/>
      </p:nvGrpSpPr>
      <p:grpSpPr>
        <a:xfrm>
          <a:off x="0" y="0"/>
          <a:ext cx="0" cy="0"/>
          <a:chOff x="0" y="0"/>
          <a:chExt cx="0" cy="0"/>
        </a:xfrm>
      </p:grpSpPr>
      <p:sp>
        <p:nvSpPr>
          <p:cNvPr id="76" name="Google Shape;76;p7"/>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7" name="Google Shape;77;p7"/>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78" name="Google Shape;78;p7"/>
          <p:cNvGrpSpPr/>
          <p:nvPr/>
        </p:nvGrpSpPr>
        <p:grpSpPr>
          <a:xfrm>
            <a:off x="4524300" y="1013625"/>
            <a:ext cx="95400" cy="3116250"/>
            <a:chOff x="4524300" y="1013625"/>
            <a:chExt cx="95400" cy="3116250"/>
          </a:xfrm>
        </p:grpSpPr>
        <p:sp>
          <p:nvSpPr>
            <p:cNvPr id="79" name="Google Shape;79;p7"/>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7"/>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sp>
        <p:nvSpPr>
          <p:cNvPr id="86" name="Google Shape;86;p8"/>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7" name="Google Shape;87;p8"/>
          <p:cNvGrpSpPr/>
          <p:nvPr/>
        </p:nvGrpSpPr>
        <p:grpSpPr>
          <a:xfrm>
            <a:off x="-77" y="3784091"/>
            <a:ext cx="2423582" cy="1357541"/>
            <a:chOff x="-77" y="3784091"/>
            <a:chExt cx="2423582" cy="1357541"/>
          </a:xfrm>
        </p:grpSpPr>
        <p:sp>
          <p:nvSpPr>
            <p:cNvPr id="88" name="Google Shape;88;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8"/>
          <p:cNvGrpSpPr/>
          <p:nvPr/>
        </p:nvGrpSpPr>
        <p:grpSpPr>
          <a:xfrm rot="10800000">
            <a:off x="6720423" y="-9"/>
            <a:ext cx="2423582" cy="1357541"/>
            <a:chOff x="-77" y="3784091"/>
            <a:chExt cx="2423582" cy="1357541"/>
          </a:xfrm>
        </p:grpSpPr>
        <p:sp>
          <p:nvSpPr>
            <p:cNvPr id="94" name="Google Shape;94;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 name="Shape 99"/>
        <p:cNvGrpSpPr/>
        <p:nvPr/>
      </p:nvGrpSpPr>
      <p:grpSpPr>
        <a:xfrm>
          <a:off x="0" y="0"/>
          <a:ext cx="0" cy="0"/>
          <a:chOff x="0" y="0"/>
          <a:chExt cx="0" cy="0"/>
        </a:xfrm>
      </p:grpSpPr>
      <p:sp>
        <p:nvSpPr>
          <p:cNvPr id="100" name="Google Shape;100;p9"/>
          <p:cNvSpPr txBox="1"/>
          <p:nvPr>
            <p:ph type="title"/>
          </p:nvPr>
        </p:nvSpPr>
        <p:spPr>
          <a:xfrm>
            <a:off x="1052800" y="1689450"/>
            <a:ext cx="2617200" cy="877500"/>
          </a:xfrm>
          <a:prstGeom prst="rect">
            <a:avLst/>
          </a:prstGeom>
        </p:spPr>
        <p:txBody>
          <a:bodyPr anchorCtr="0" anchor="t" bIns="91425" lIns="91425" spcFirstLastPara="1" rIns="91425" wrap="square" tIns="91425">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1" name="Google Shape;101;p9"/>
          <p:cNvSpPr txBox="1"/>
          <p:nvPr>
            <p:ph idx="1" type="subTitle"/>
          </p:nvPr>
        </p:nvSpPr>
        <p:spPr>
          <a:xfrm>
            <a:off x="1638300" y="2658650"/>
            <a:ext cx="2031600" cy="662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02" name="Google Shape;102;p9"/>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103" name="Google Shape;103;p9"/>
          <p:cNvGrpSpPr/>
          <p:nvPr/>
        </p:nvGrpSpPr>
        <p:grpSpPr>
          <a:xfrm>
            <a:off x="720000" y="1013625"/>
            <a:ext cx="95400" cy="3116250"/>
            <a:chOff x="4524300" y="1013625"/>
            <a:chExt cx="95400" cy="3116250"/>
          </a:xfrm>
        </p:grpSpPr>
        <p:sp>
          <p:nvSpPr>
            <p:cNvPr id="104" name="Google Shape;104;p9"/>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9"/>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9"/>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9"/>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9"/>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 name="Shape 110"/>
        <p:cNvGrpSpPr/>
        <p:nvPr/>
      </p:nvGrpSpPr>
      <p:grpSpPr>
        <a:xfrm>
          <a:off x="0" y="0"/>
          <a:ext cx="0" cy="0"/>
          <a:chOff x="0" y="0"/>
          <a:chExt cx="0" cy="0"/>
        </a:xfrm>
      </p:grpSpPr>
      <p:sp>
        <p:nvSpPr>
          <p:cNvPr id="111" name="Google Shape;111;p10"/>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13367C"/>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5.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5.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4.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3.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3.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2.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s://create.kahoot.it/details/8c489f49-b6ba-46fc-ae2f-4292e1d65dd5"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507" name="Shape 507"/>
        <p:cNvGrpSpPr/>
        <p:nvPr/>
      </p:nvGrpSpPr>
      <p:grpSpPr>
        <a:xfrm>
          <a:off x="0" y="0"/>
          <a:ext cx="0" cy="0"/>
          <a:chOff x="0" y="0"/>
          <a:chExt cx="0" cy="0"/>
        </a:xfrm>
      </p:grpSpPr>
      <p:sp>
        <p:nvSpPr>
          <p:cNvPr id="508" name="Google Shape;508;p25"/>
          <p:cNvSpPr txBox="1"/>
          <p:nvPr>
            <p:ph type="ctrTitle"/>
          </p:nvPr>
        </p:nvSpPr>
        <p:spPr>
          <a:xfrm>
            <a:off x="202500" y="859100"/>
            <a:ext cx="4471800" cy="213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200"/>
              <a:t>INTEGRACIÓN DEL MODELO DE MADUREZ Y CAPACIDAD CMMI</a:t>
            </a:r>
            <a:endParaRPr sz="4200"/>
          </a:p>
        </p:txBody>
      </p:sp>
      <p:sp>
        <p:nvSpPr>
          <p:cNvPr id="509" name="Google Shape;509;p25"/>
          <p:cNvSpPr txBox="1"/>
          <p:nvPr>
            <p:ph idx="1" type="subTitle"/>
          </p:nvPr>
        </p:nvSpPr>
        <p:spPr>
          <a:xfrm>
            <a:off x="720000" y="3500600"/>
            <a:ext cx="3157800" cy="73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Juan Camilo Salazar Serna</a:t>
            </a:r>
            <a:endParaRPr/>
          </a:p>
          <a:p>
            <a:pPr indent="0" lvl="0" marL="0" rtl="0" algn="l">
              <a:spcBef>
                <a:spcPts val="0"/>
              </a:spcBef>
              <a:spcAft>
                <a:spcPts val="0"/>
              </a:spcAft>
              <a:buNone/>
            </a:pPr>
            <a:r>
              <a:rPr lang="en"/>
              <a:t>Daniela Chocué Cabal</a:t>
            </a:r>
            <a:endParaRPr/>
          </a:p>
        </p:txBody>
      </p:sp>
      <p:sp>
        <p:nvSpPr>
          <p:cNvPr id="510" name="Google Shape;510;p25"/>
          <p:cNvSpPr/>
          <p:nvPr/>
        </p:nvSpPr>
        <p:spPr>
          <a:xfrm>
            <a:off x="5827391" y="2727835"/>
            <a:ext cx="2584558" cy="1618980"/>
          </a:xfrm>
          <a:custGeom>
            <a:rect b="b" l="l" r="r" t="t"/>
            <a:pathLst>
              <a:path extrusionOk="0" h="61746" w="98572">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5"/>
          <p:cNvSpPr/>
          <p:nvPr/>
        </p:nvSpPr>
        <p:spPr>
          <a:xfrm>
            <a:off x="6036442" y="2901883"/>
            <a:ext cx="2166454" cy="938519"/>
          </a:xfrm>
          <a:custGeom>
            <a:rect b="b" l="l" r="r" t="t"/>
            <a:pathLst>
              <a:path extrusionOk="0" h="35794" w="82626">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5"/>
          <p:cNvSpPr/>
          <p:nvPr/>
        </p:nvSpPr>
        <p:spPr>
          <a:xfrm>
            <a:off x="6804345" y="3515875"/>
            <a:ext cx="125987" cy="13162"/>
          </a:xfrm>
          <a:custGeom>
            <a:rect b="b" l="l" r="r" t="t"/>
            <a:pathLst>
              <a:path extrusionOk="0" h="502" w="4805">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5"/>
          <p:cNvSpPr/>
          <p:nvPr/>
        </p:nvSpPr>
        <p:spPr>
          <a:xfrm>
            <a:off x="6804345" y="3204513"/>
            <a:ext cx="125987" cy="13136"/>
          </a:xfrm>
          <a:custGeom>
            <a:rect b="b" l="l" r="r" t="t"/>
            <a:pathLst>
              <a:path extrusionOk="0" h="501" w="4805">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5"/>
          <p:cNvSpPr/>
          <p:nvPr/>
        </p:nvSpPr>
        <p:spPr>
          <a:xfrm>
            <a:off x="6804345" y="3061064"/>
            <a:ext cx="125987" cy="13162"/>
          </a:xfrm>
          <a:custGeom>
            <a:rect b="b" l="l" r="r" t="t"/>
            <a:pathLst>
              <a:path extrusionOk="0" h="502" w="4805">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5"/>
          <p:cNvSpPr/>
          <p:nvPr/>
        </p:nvSpPr>
        <p:spPr>
          <a:xfrm>
            <a:off x="6804345" y="3360207"/>
            <a:ext cx="125987" cy="12271"/>
          </a:xfrm>
          <a:custGeom>
            <a:rect b="b" l="l" r="r" t="t"/>
            <a:pathLst>
              <a:path extrusionOk="0" h="468" w="4805">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5"/>
          <p:cNvSpPr/>
          <p:nvPr/>
        </p:nvSpPr>
        <p:spPr>
          <a:xfrm>
            <a:off x="6288337" y="3360207"/>
            <a:ext cx="126826" cy="13136"/>
          </a:xfrm>
          <a:custGeom>
            <a:rect b="b" l="l" r="r" t="t"/>
            <a:pathLst>
              <a:path extrusionOk="0" h="501" w="4837">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5"/>
          <p:cNvSpPr/>
          <p:nvPr/>
        </p:nvSpPr>
        <p:spPr>
          <a:xfrm>
            <a:off x="6804345" y="2967485"/>
            <a:ext cx="125987" cy="13162"/>
          </a:xfrm>
          <a:custGeom>
            <a:rect b="b" l="l" r="r" t="t"/>
            <a:pathLst>
              <a:path extrusionOk="0" h="502" w="4805">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5"/>
          <p:cNvSpPr/>
          <p:nvPr/>
        </p:nvSpPr>
        <p:spPr>
          <a:xfrm>
            <a:off x="6288337" y="3061064"/>
            <a:ext cx="126826" cy="13162"/>
          </a:xfrm>
          <a:custGeom>
            <a:rect b="b" l="l" r="r" t="t"/>
            <a:pathLst>
              <a:path extrusionOk="0" h="502" w="4837">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5"/>
          <p:cNvSpPr/>
          <p:nvPr/>
        </p:nvSpPr>
        <p:spPr>
          <a:xfrm>
            <a:off x="6116020" y="3204513"/>
            <a:ext cx="299144" cy="13136"/>
          </a:xfrm>
          <a:custGeom>
            <a:rect b="b" l="l" r="r" t="t"/>
            <a:pathLst>
              <a:path extrusionOk="0" h="501" w="11409">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5"/>
          <p:cNvSpPr/>
          <p:nvPr/>
        </p:nvSpPr>
        <p:spPr>
          <a:xfrm>
            <a:off x="6288337" y="3671568"/>
            <a:ext cx="126826" cy="13136"/>
          </a:xfrm>
          <a:custGeom>
            <a:rect b="b" l="l" r="r" t="t"/>
            <a:pathLst>
              <a:path extrusionOk="0" h="501" w="4837">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5"/>
          <p:cNvSpPr/>
          <p:nvPr/>
        </p:nvSpPr>
        <p:spPr>
          <a:xfrm>
            <a:off x="6288337" y="3515875"/>
            <a:ext cx="126826" cy="13162"/>
          </a:xfrm>
          <a:custGeom>
            <a:rect b="b" l="l" r="r" t="t"/>
            <a:pathLst>
              <a:path extrusionOk="0" h="502" w="4837">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5"/>
          <p:cNvSpPr/>
          <p:nvPr/>
        </p:nvSpPr>
        <p:spPr>
          <a:xfrm>
            <a:off x="6288337" y="2967485"/>
            <a:ext cx="126826" cy="13162"/>
          </a:xfrm>
          <a:custGeom>
            <a:rect b="b" l="l" r="r" t="t"/>
            <a:pathLst>
              <a:path extrusionOk="0" h="502" w="4837">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5"/>
          <p:cNvSpPr/>
          <p:nvPr/>
        </p:nvSpPr>
        <p:spPr>
          <a:xfrm>
            <a:off x="7147196" y="2967485"/>
            <a:ext cx="126852" cy="13162"/>
          </a:xfrm>
          <a:custGeom>
            <a:rect b="b" l="l" r="r" t="t"/>
            <a:pathLst>
              <a:path extrusionOk="0" h="502" w="4838">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5"/>
          <p:cNvSpPr/>
          <p:nvPr/>
        </p:nvSpPr>
        <p:spPr>
          <a:xfrm>
            <a:off x="7147196" y="3061064"/>
            <a:ext cx="126852" cy="13162"/>
          </a:xfrm>
          <a:custGeom>
            <a:rect b="b" l="l" r="r" t="t"/>
            <a:pathLst>
              <a:path extrusionOk="0" h="502" w="4838">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5"/>
          <p:cNvSpPr/>
          <p:nvPr/>
        </p:nvSpPr>
        <p:spPr>
          <a:xfrm>
            <a:off x="7147196" y="3204513"/>
            <a:ext cx="126852" cy="13136"/>
          </a:xfrm>
          <a:custGeom>
            <a:rect b="b" l="l" r="r" t="t"/>
            <a:pathLst>
              <a:path extrusionOk="0" h="501" w="4838">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5"/>
          <p:cNvSpPr/>
          <p:nvPr/>
        </p:nvSpPr>
        <p:spPr>
          <a:xfrm>
            <a:off x="6975771"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5"/>
          <p:cNvSpPr/>
          <p:nvPr/>
        </p:nvSpPr>
        <p:spPr>
          <a:xfrm>
            <a:off x="6975771" y="3204513"/>
            <a:ext cx="126852" cy="13136"/>
          </a:xfrm>
          <a:custGeom>
            <a:rect b="b" l="l" r="r" t="t"/>
            <a:pathLst>
              <a:path extrusionOk="0" h="501" w="4838">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a:off x="6975771" y="3360207"/>
            <a:ext cx="126852" cy="12271"/>
          </a:xfrm>
          <a:custGeom>
            <a:rect b="b" l="l" r="r" t="t"/>
            <a:pathLst>
              <a:path extrusionOk="0" h="468" w="4838">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a:off x="7147196" y="3360207"/>
            <a:ext cx="126852" cy="12271"/>
          </a:xfrm>
          <a:custGeom>
            <a:rect b="b" l="l" r="r" t="t"/>
            <a:pathLst>
              <a:path extrusionOk="0" h="468" w="4838">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6975771"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5"/>
          <p:cNvSpPr/>
          <p:nvPr/>
        </p:nvSpPr>
        <p:spPr>
          <a:xfrm>
            <a:off x="6975771"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5"/>
          <p:cNvSpPr/>
          <p:nvPr/>
        </p:nvSpPr>
        <p:spPr>
          <a:xfrm>
            <a:off x="7147196" y="3515875"/>
            <a:ext cx="126852" cy="13162"/>
          </a:xfrm>
          <a:custGeom>
            <a:rect b="b" l="l" r="r" t="t"/>
            <a:pathLst>
              <a:path extrusionOk="0" h="502" w="4838">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5"/>
          <p:cNvSpPr/>
          <p:nvPr/>
        </p:nvSpPr>
        <p:spPr>
          <a:xfrm>
            <a:off x="6804345" y="3671568"/>
            <a:ext cx="814315" cy="13136"/>
          </a:xfrm>
          <a:custGeom>
            <a:rect b="b" l="l" r="r" t="t"/>
            <a:pathLst>
              <a:path extrusionOk="0" h="501" w="31057">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5"/>
          <p:cNvSpPr/>
          <p:nvPr/>
        </p:nvSpPr>
        <p:spPr>
          <a:xfrm>
            <a:off x="6632054" y="3515875"/>
            <a:ext cx="126852" cy="13162"/>
          </a:xfrm>
          <a:custGeom>
            <a:rect b="b" l="l" r="r" t="t"/>
            <a:pathLst>
              <a:path extrusionOk="0" h="502" w="4838">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5"/>
          <p:cNvSpPr/>
          <p:nvPr/>
        </p:nvSpPr>
        <p:spPr>
          <a:xfrm>
            <a:off x="6459763"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5"/>
          <p:cNvSpPr/>
          <p:nvPr/>
        </p:nvSpPr>
        <p:spPr>
          <a:xfrm>
            <a:off x="6632054" y="3671568"/>
            <a:ext cx="126852" cy="13136"/>
          </a:xfrm>
          <a:custGeom>
            <a:rect b="b" l="l" r="r" t="t"/>
            <a:pathLst>
              <a:path extrusionOk="0" h="501" w="4838">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5"/>
          <p:cNvSpPr/>
          <p:nvPr/>
        </p:nvSpPr>
        <p:spPr>
          <a:xfrm>
            <a:off x="6459763" y="3671568"/>
            <a:ext cx="126826" cy="13136"/>
          </a:xfrm>
          <a:custGeom>
            <a:rect b="b" l="l" r="r" t="t"/>
            <a:pathLst>
              <a:path extrusionOk="0" h="501" w="4837">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5"/>
          <p:cNvSpPr/>
          <p:nvPr/>
        </p:nvSpPr>
        <p:spPr>
          <a:xfrm>
            <a:off x="6459763"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5"/>
          <p:cNvSpPr/>
          <p:nvPr/>
        </p:nvSpPr>
        <p:spPr>
          <a:xfrm>
            <a:off x="6459763"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5"/>
          <p:cNvSpPr/>
          <p:nvPr/>
        </p:nvSpPr>
        <p:spPr>
          <a:xfrm>
            <a:off x="6459763" y="3204513"/>
            <a:ext cx="126826" cy="13136"/>
          </a:xfrm>
          <a:custGeom>
            <a:rect b="b" l="l" r="r" t="t"/>
            <a:pathLst>
              <a:path extrusionOk="0" h="501" w="4837">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5"/>
          <p:cNvSpPr/>
          <p:nvPr/>
        </p:nvSpPr>
        <p:spPr>
          <a:xfrm>
            <a:off x="6459763" y="3360207"/>
            <a:ext cx="126826" cy="13136"/>
          </a:xfrm>
          <a:custGeom>
            <a:rect b="b" l="l" r="r" t="t"/>
            <a:pathLst>
              <a:path extrusionOk="0" h="501" w="4837">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5"/>
          <p:cNvSpPr/>
          <p:nvPr/>
        </p:nvSpPr>
        <p:spPr>
          <a:xfrm>
            <a:off x="6632054" y="2967485"/>
            <a:ext cx="126852" cy="13162"/>
          </a:xfrm>
          <a:custGeom>
            <a:rect b="b" l="l" r="r" t="t"/>
            <a:pathLst>
              <a:path extrusionOk="0" h="502" w="4838">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5"/>
          <p:cNvSpPr/>
          <p:nvPr/>
        </p:nvSpPr>
        <p:spPr>
          <a:xfrm>
            <a:off x="6632054" y="3204513"/>
            <a:ext cx="126852" cy="13136"/>
          </a:xfrm>
          <a:custGeom>
            <a:rect b="b" l="l" r="r" t="t"/>
            <a:pathLst>
              <a:path extrusionOk="0" h="501" w="4838">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5"/>
          <p:cNvSpPr/>
          <p:nvPr/>
        </p:nvSpPr>
        <p:spPr>
          <a:xfrm>
            <a:off x="6632054" y="3061064"/>
            <a:ext cx="126852" cy="13162"/>
          </a:xfrm>
          <a:custGeom>
            <a:rect b="b" l="l" r="r" t="t"/>
            <a:pathLst>
              <a:path extrusionOk="0" h="502" w="4838">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5"/>
          <p:cNvSpPr/>
          <p:nvPr/>
        </p:nvSpPr>
        <p:spPr>
          <a:xfrm>
            <a:off x="6632054" y="3360207"/>
            <a:ext cx="126852" cy="13136"/>
          </a:xfrm>
          <a:custGeom>
            <a:rect b="b" l="l" r="r" t="t"/>
            <a:pathLst>
              <a:path extrusionOk="0" h="501" w="4838">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5"/>
          <p:cNvSpPr/>
          <p:nvPr/>
        </p:nvSpPr>
        <p:spPr>
          <a:xfrm>
            <a:off x="6792100" y="3891973"/>
            <a:ext cx="649889" cy="380478"/>
          </a:xfrm>
          <a:custGeom>
            <a:rect b="b" l="l" r="r" t="t"/>
            <a:pathLst>
              <a:path extrusionOk="0" h="14511" w="24786">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5"/>
          <p:cNvSpPr/>
          <p:nvPr/>
        </p:nvSpPr>
        <p:spPr>
          <a:xfrm>
            <a:off x="6116020" y="2967485"/>
            <a:ext cx="2017786" cy="822181"/>
          </a:xfrm>
          <a:custGeom>
            <a:rect b="b" l="l" r="r" t="t"/>
            <a:pathLst>
              <a:path extrusionOk="0" h="31357" w="76956">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
          <p:cNvSpPr/>
          <p:nvPr/>
        </p:nvSpPr>
        <p:spPr>
          <a:xfrm>
            <a:off x="6116020"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a:off x="6116020"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a:off x="6116020"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5"/>
          <p:cNvSpPr/>
          <p:nvPr/>
        </p:nvSpPr>
        <p:spPr>
          <a:xfrm>
            <a:off x="6116020" y="3360207"/>
            <a:ext cx="126852" cy="13136"/>
          </a:xfrm>
          <a:custGeom>
            <a:rect b="b" l="l" r="r" t="t"/>
            <a:pathLst>
              <a:path extrusionOk="0" h="501" w="4838">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5"/>
          <p:cNvSpPr/>
          <p:nvPr/>
        </p:nvSpPr>
        <p:spPr>
          <a:xfrm>
            <a:off x="7319514"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5"/>
          <p:cNvSpPr/>
          <p:nvPr/>
        </p:nvSpPr>
        <p:spPr>
          <a:xfrm>
            <a:off x="7319514" y="3204513"/>
            <a:ext cx="126826" cy="13136"/>
          </a:xfrm>
          <a:custGeom>
            <a:rect b="b" l="l" r="r" t="t"/>
            <a:pathLst>
              <a:path extrusionOk="0" h="501" w="4837">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5"/>
          <p:cNvSpPr/>
          <p:nvPr/>
        </p:nvSpPr>
        <p:spPr>
          <a:xfrm>
            <a:off x="7319514" y="3360207"/>
            <a:ext cx="126826" cy="12271"/>
          </a:xfrm>
          <a:custGeom>
            <a:rect b="b" l="l" r="r" t="t"/>
            <a:pathLst>
              <a:path extrusionOk="0" h="468" w="4837">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5"/>
          <p:cNvSpPr/>
          <p:nvPr/>
        </p:nvSpPr>
        <p:spPr>
          <a:xfrm>
            <a:off x="7835522" y="2967485"/>
            <a:ext cx="126852" cy="13162"/>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5"/>
          <p:cNvSpPr/>
          <p:nvPr/>
        </p:nvSpPr>
        <p:spPr>
          <a:xfrm>
            <a:off x="7319514"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a:off x="7319514"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a:off x="7835522" y="3671568"/>
            <a:ext cx="126852" cy="13136"/>
          </a:xfrm>
          <a:custGeom>
            <a:rect b="b" l="l" r="r" t="t"/>
            <a:pathLst>
              <a:path extrusionOk="0" h="501" w="4838">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7663231" y="2967485"/>
            <a:ext cx="126852" cy="13162"/>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a:off x="7663231" y="3204513"/>
            <a:ext cx="126852" cy="13136"/>
          </a:xfrm>
          <a:custGeom>
            <a:rect b="b" l="l" r="r" t="t"/>
            <a:pathLst>
              <a:path extrusionOk="0" h="501" w="4838">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a:off x="7663231" y="3061064"/>
            <a:ext cx="126852" cy="13162"/>
          </a:xfrm>
          <a:custGeom>
            <a:rect b="b" l="l" r="r" t="t"/>
            <a:pathLst>
              <a:path extrusionOk="0" h="502" w="4838">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a:off x="7663231" y="3360207"/>
            <a:ext cx="126852" cy="13136"/>
          </a:xfrm>
          <a:custGeom>
            <a:rect b="b" l="l" r="r" t="t"/>
            <a:pathLst>
              <a:path extrusionOk="0" h="501" w="4838">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5"/>
          <p:cNvSpPr/>
          <p:nvPr/>
        </p:nvSpPr>
        <p:spPr>
          <a:xfrm>
            <a:off x="7663231" y="3671568"/>
            <a:ext cx="126852" cy="13136"/>
          </a:xfrm>
          <a:custGeom>
            <a:rect b="b" l="l" r="r" t="t"/>
            <a:pathLst>
              <a:path extrusionOk="0" h="501" w="4838">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5"/>
          <p:cNvSpPr/>
          <p:nvPr/>
        </p:nvSpPr>
        <p:spPr>
          <a:xfrm>
            <a:off x="7663231" y="3515875"/>
            <a:ext cx="126852" cy="13162"/>
          </a:xfrm>
          <a:custGeom>
            <a:rect b="b" l="l" r="r" t="t"/>
            <a:pathLst>
              <a:path extrusionOk="0" h="502" w="4838">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a:off x="8006947"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5"/>
          <p:cNvSpPr/>
          <p:nvPr/>
        </p:nvSpPr>
        <p:spPr>
          <a:xfrm>
            <a:off x="7835522" y="3515875"/>
            <a:ext cx="126852" cy="13162"/>
          </a:xfrm>
          <a:custGeom>
            <a:rect b="b" l="l" r="r" t="t"/>
            <a:pathLst>
              <a:path extrusionOk="0" h="502" w="4838">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5"/>
          <p:cNvSpPr/>
          <p:nvPr/>
        </p:nvSpPr>
        <p:spPr>
          <a:xfrm>
            <a:off x="7491805" y="2967485"/>
            <a:ext cx="126852" cy="13162"/>
          </a:xfrm>
          <a:custGeom>
            <a:rect b="b" l="l" r="r" t="t"/>
            <a:pathLst>
              <a:path extrusionOk="0" h="502" w="4838">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5"/>
          <p:cNvSpPr/>
          <p:nvPr/>
        </p:nvSpPr>
        <p:spPr>
          <a:xfrm>
            <a:off x="7835522" y="3204513"/>
            <a:ext cx="298279" cy="13136"/>
          </a:xfrm>
          <a:custGeom>
            <a:rect b="b" l="l" r="r" t="t"/>
            <a:pathLst>
              <a:path extrusionOk="0" h="501" w="11376">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5"/>
          <p:cNvSpPr/>
          <p:nvPr/>
        </p:nvSpPr>
        <p:spPr>
          <a:xfrm>
            <a:off x="7835522" y="3061064"/>
            <a:ext cx="298279" cy="13162"/>
          </a:xfrm>
          <a:custGeom>
            <a:rect b="b" l="l" r="r" t="t"/>
            <a:pathLst>
              <a:path extrusionOk="0" h="502" w="11376">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p:nvPr/>
        </p:nvSpPr>
        <p:spPr>
          <a:xfrm>
            <a:off x="8006947"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5"/>
          <p:cNvSpPr/>
          <p:nvPr/>
        </p:nvSpPr>
        <p:spPr>
          <a:xfrm>
            <a:off x="7835522" y="3360207"/>
            <a:ext cx="126852" cy="13136"/>
          </a:xfrm>
          <a:custGeom>
            <a:rect b="b" l="l" r="r" t="t"/>
            <a:pathLst>
              <a:path extrusionOk="0" h="501" w="4838">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5"/>
          <p:cNvSpPr/>
          <p:nvPr/>
        </p:nvSpPr>
        <p:spPr>
          <a:xfrm>
            <a:off x="8006947"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5"/>
          <p:cNvSpPr/>
          <p:nvPr/>
        </p:nvSpPr>
        <p:spPr>
          <a:xfrm>
            <a:off x="7491805" y="3360207"/>
            <a:ext cx="126852" cy="13136"/>
          </a:xfrm>
          <a:custGeom>
            <a:rect b="b" l="l" r="r" t="t"/>
            <a:pathLst>
              <a:path extrusionOk="0" h="501" w="4838">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5"/>
          <p:cNvSpPr/>
          <p:nvPr/>
        </p:nvSpPr>
        <p:spPr>
          <a:xfrm>
            <a:off x="7491805" y="3515875"/>
            <a:ext cx="126852" cy="13162"/>
          </a:xfrm>
          <a:custGeom>
            <a:rect b="b" l="l" r="r" t="t"/>
            <a:pathLst>
              <a:path extrusionOk="0" h="502" w="4838">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5"/>
          <p:cNvSpPr/>
          <p:nvPr/>
        </p:nvSpPr>
        <p:spPr>
          <a:xfrm>
            <a:off x="7491805" y="3061064"/>
            <a:ext cx="126852" cy="13162"/>
          </a:xfrm>
          <a:custGeom>
            <a:rect b="b" l="l" r="r" t="t"/>
            <a:pathLst>
              <a:path extrusionOk="0" h="502" w="4838">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5"/>
          <p:cNvSpPr/>
          <p:nvPr/>
        </p:nvSpPr>
        <p:spPr>
          <a:xfrm>
            <a:off x="7491805" y="3204513"/>
            <a:ext cx="126852" cy="13136"/>
          </a:xfrm>
          <a:custGeom>
            <a:rect b="b" l="l" r="r" t="t"/>
            <a:pathLst>
              <a:path extrusionOk="0" h="501" w="4838">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5"/>
          <p:cNvSpPr/>
          <p:nvPr/>
        </p:nvSpPr>
        <p:spPr>
          <a:xfrm>
            <a:off x="8162641" y="2772461"/>
            <a:ext cx="111986" cy="114581"/>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5"/>
          <p:cNvSpPr/>
          <p:nvPr/>
        </p:nvSpPr>
        <p:spPr>
          <a:xfrm>
            <a:off x="8162641" y="2772461"/>
            <a:ext cx="111986" cy="111959"/>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5"/>
          <p:cNvSpPr/>
          <p:nvPr/>
        </p:nvSpPr>
        <p:spPr>
          <a:xfrm>
            <a:off x="8173129" y="2782084"/>
            <a:ext cx="91875" cy="92714"/>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5"/>
          <p:cNvSpPr/>
          <p:nvPr/>
        </p:nvSpPr>
        <p:spPr>
          <a:xfrm>
            <a:off x="8173129" y="2827549"/>
            <a:ext cx="91875" cy="47248"/>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5"/>
          <p:cNvSpPr/>
          <p:nvPr/>
        </p:nvSpPr>
        <p:spPr>
          <a:xfrm>
            <a:off x="5646147" y="2701671"/>
            <a:ext cx="68916" cy="31575"/>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5"/>
          <p:cNvSpPr/>
          <p:nvPr/>
        </p:nvSpPr>
        <p:spPr>
          <a:xfrm>
            <a:off x="5764205" y="2701671"/>
            <a:ext cx="68886" cy="31575"/>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5"/>
          <p:cNvSpPr/>
          <p:nvPr/>
        </p:nvSpPr>
        <p:spPr>
          <a:xfrm>
            <a:off x="5882232" y="2701671"/>
            <a:ext cx="68916" cy="31575"/>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5"/>
          <p:cNvSpPr/>
          <p:nvPr/>
        </p:nvSpPr>
        <p:spPr>
          <a:xfrm>
            <a:off x="7158576" y="2327273"/>
            <a:ext cx="26" cy="52492"/>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5"/>
          <p:cNvSpPr/>
          <p:nvPr/>
        </p:nvSpPr>
        <p:spPr>
          <a:xfrm>
            <a:off x="7807545" y="2334545"/>
            <a:ext cx="107607" cy="32408"/>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5"/>
          <p:cNvSpPr/>
          <p:nvPr/>
        </p:nvSpPr>
        <p:spPr>
          <a:xfrm>
            <a:off x="7935236" y="2334545"/>
            <a:ext cx="107607" cy="32408"/>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5"/>
          <p:cNvSpPr/>
          <p:nvPr/>
        </p:nvSpPr>
        <p:spPr>
          <a:xfrm>
            <a:off x="7646607" y="2523460"/>
            <a:ext cx="697111" cy="32408"/>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5"/>
          <p:cNvSpPr/>
          <p:nvPr/>
        </p:nvSpPr>
        <p:spPr>
          <a:xfrm>
            <a:off x="8170507" y="2589954"/>
            <a:ext cx="136475" cy="33247"/>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5"/>
          <p:cNvSpPr/>
          <p:nvPr/>
        </p:nvSpPr>
        <p:spPr>
          <a:xfrm>
            <a:off x="8027084" y="2589954"/>
            <a:ext cx="123339" cy="33247"/>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5"/>
          <p:cNvSpPr/>
          <p:nvPr/>
        </p:nvSpPr>
        <p:spPr>
          <a:xfrm>
            <a:off x="7916882" y="2122898"/>
            <a:ext cx="649863" cy="545796"/>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5"/>
          <p:cNvSpPr/>
          <p:nvPr/>
        </p:nvSpPr>
        <p:spPr>
          <a:xfrm>
            <a:off x="4992525" y="1047062"/>
            <a:ext cx="2624530" cy="1703569"/>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5"/>
          <p:cNvSpPr/>
          <p:nvPr/>
        </p:nvSpPr>
        <p:spPr>
          <a:xfrm>
            <a:off x="4992525" y="1047062"/>
            <a:ext cx="2624530" cy="274812"/>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5"/>
          <p:cNvSpPr/>
          <p:nvPr/>
        </p:nvSpPr>
        <p:spPr>
          <a:xfrm>
            <a:off x="5098380" y="1404255"/>
            <a:ext cx="2417933" cy="1256817"/>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5"/>
          <p:cNvSpPr/>
          <p:nvPr/>
        </p:nvSpPr>
        <p:spPr>
          <a:xfrm>
            <a:off x="5168574" y="1477530"/>
            <a:ext cx="57019" cy="1160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5"/>
          <p:cNvSpPr/>
          <p:nvPr/>
        </p:nvSpPr>
        <p:spPr>
          <a:xfrm>
            <a:off x="5371072" y="1477530"/>
            <a:ext cx="58056" cy="1160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5"/>
          <p:cNvSpPr/>
          <p:nvPr/>
        </p:nvSpPr>
        <p:spPr>
          <a:xfrm>
            <a:off x="5274399" y="1477530"/>
            <a:ext cx="45822" cy="126210"/>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5"/>
          <p:cNvSpPr/>
          <p:nvPr/>
        </p:nvSpPr>
        <p:spPr>
          <a:xfrm>
            <a:off x="5473847" y="1588419"/>
            <a:ext cx="32613" cy="32613"/>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5"/>
          <p:cNvSpPr/>
          <p:nvPr/>
        </p:nvSpPr>
        <p:spPr>
          <a:xfrm>
            <a:off x="5521684" y="1588419"/>
            <a:ext cx="32582" cy="32613"/>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5"/>
          <p:cNvSpPr/>
          <p:nvPr/>
        </p:nvSpPr>
        <p:spPr>
          <a:xfrm>
            <a:off x="5589864" y="1588419"/>
            <a:ext cx="32582" cy="32613"/>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5"/>
          <p:cNvSpPr/>
          <p:nvPr/>
        </p:nvSpPr>
        <p:spPr>
          <a:xfrm>
            <a:off x="5197067" y="1721730"/>
            <a:ext cx="1737158" cy="31"/>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5"/>
          <p:cNvSpPr/>
          <p:nvPr/>
        </p:nvSpPr>
        <p:spPr>
          <a:xfrm>
            <a:off x="7038920" y="1721730"/>
            <a:ext cx="134355" cy="31"/>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5"/>
          <p:cNvSpPr/>
          <p:nvPr/>
        </p:nvSpPr>
        <p:spPr>
          <a:xfrm>
            <a:off x="7247520" y="1721730"/>
            <a:ext cx="170995" cy="31"/>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5"/>
          <p:cNvSpPr/>
          <p:nvPr/>
        </p:nvSpPr>
        <p:spPr>
          <a:xfrm>
            <a:off x="5197067" y="1858091"/>
            <a:ext cx="1086891" cy="31"/>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5"/>
          <p:cNvSpPr/>
          <p:nvPr/>
        </p:nvSpPr>
        <p:spPr>
          <a:xfrm>
            <a:off x="6444635" y="1858091"/>
            <a:ext cx="195431" cy="31"/>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5"/>
          <p:cNvSpPr/>
          <p:nvPr/>
        </p:nvSpPr>
        <p:spPr>
          <a:xfrm>
            <a:off x="6110870" y="1936461"/>
            <a:ext cx="529214" cy="31"/>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5"/>
          <p:cNvSpPr/>
          <p:nvPr/>
        </p:nvSpPr>
        <p:spPr>
          <a:xfrm>
            <a:off x="5931770" y="1936461"/>
            <a:ext cx="106898" cy="31"/>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5"/>
          <p:cNvSpPr/>
          <p:nvPr/>
        </p:nvSpPr>
        <p:spPr>
          <a:xfrm>
            <a:off x="5740468" y="1936461"/>
            <a:ext cx="106868" cy="31"/>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5"/>
          <p:cNvSpPr/>
          <p:nvPr/>
        </p:nvSpPr>
        <p:spPr>
          <a:xfrm>
            <a:off x="5550172" y="1936461"/>
            <a:ext cx="105861" cy="31"/>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5"/>
          <p:cNvSpPr/>
          <p:nvPr/>
        </p:nvSpPr>
        <p:spPr>
          <a:xfrm>
            <a:off x="5358870" y="1936461"/>
            <a:ext cx="105861" cy="31"/>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5"/>
          <p:cNvSpPr/>
          <p:nvPr/>
        </p:nvSpPr>
        <p:spPr>
          <a:xfrm>
            <a:off x="5358870" y="2032097"/>
            <a:ext cx="1647588" cy="31"/>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5"/>
          <p:cNvSpPr/>
          <p:nvPr/>
        </p:nvSpPr>
        <p:spPr>
          <a:xfrm>
            <a:off x="5197067" y="1936461"/>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5"/>
          <p:cNvSpPr/>
          <p:nvPr/>
        </p:nvSpPr>
        <p:spPr>
          <a:xfrm>
            <a:off x="5197067" y="2032097"/>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5"/>
          <p:cNvSpPr/>
          <p:nvPr/>
        </p:nvSpPr>
        <p:spPr>
          <a:xfrm>
            <a:off x="5197067" y="2127763"/>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5"/>
          <p:cNvSpPr/>
          <p:nvPr/>
        </p:nvSpPr>
        <p:spPr>
          <a:xfrm>
            <a:off x="5197067" y="2223399"/>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5"/>
          <p:cNvSpPr/>
          <p:nvPr/>
        </p:nvSpPr>
        <p:spPr>
          <a:xfrm>
            <a:off x="7106064" y="2032097"/>
            <a:ext cx="226976" cy="31"/>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5"/>
          <p:cNvSpPr/>
          <p:nvPr/>
        </p:nvSpPr>
        <p:spPr>
          <a:xfrm>
            <a:off x="5354813" y="2127763"/>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5"/>
          <p:cNvSpPr/>
          <p:nvPr/>
        </p:nvSpPr>
        <p:spPr>
          <a:xfrm>
            <a:off x="5354813" y="2225443"/>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5"/>
          <p:cNvSpPr/>
          <p:nvPr/>
        </p:nvSpPr>
        <p:spPr>
          <a:xfrm>
            <a:off x="5354813" y="2324160"/>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5"/>
          <p:cNvSpPr/>
          <p:nvPr/>
        </p:nvSpPr>
        <p:spPr>
          <a:xfrm>
            <a:off x="5354813" y="2421840"/>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5"/>
          <p:cNvSpPr/>
          <p:nvPr/>
        </p:nvSpPr>
        <p:spPr>
          <a:xfrm>
            <a:off x="6110870" y="2421840"/>
            <a:ext cx="928130" cy="31"/>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5"/>
          <p:cNvSpPr/>
          <p:nvPr/>
        </p:nvSpPr>
        <p:spPr>
          <a:xfrm>
            <a:off x="6661380" y="2324160"/>
            <a:ext cx="377591" cy="31"/>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5"/>
          <p:cNvSpPr/>
          <p:nvPr/>
        </p:nvSpPr>
        <p:spPr>
          <a:xfrm>
            <a:off x="6889319" y="2223399"/>
            <a:ext cx="149639" cy="31"/>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5"/>
          <p:cNvSpPr/>
          <p:nvPr/>
        </p:nvSpPr>
        <p:spPr>
          <a:xfrm>
            <a:off x="7602007" y="1310369"/>
            <a:ext cx="1114298" cy="1734401"/>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5"/>
          <p:cNvSpPr/>
          <p:nvPr/>
        </p:nvSpPr>
        <p:spPr>
          <a:xfrm>
            <a:off x="7602007" y="1310369"/>
            <a:ext cx="1114298" cy="157451"/>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5"/>
          <p:cNvSpPr/>
          <p:nvPr/>
        </p:nvSpPr>
        <p:spPr>
          <a:xfrm>
            <a:off x="7662365" y="1515042"/>
            <a:ext cx="996203" cy="1478126"/>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5"/>
          <p:cNvSpPr/>
          <p:nvPr/>
        </p:nvSpPr>
        <p:spPr>
          <a:xfrm>
            <a:off x="7905503" y="1362835"/>
            <a:ext cx="53384" cy="27164"/>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5"/>
          <p:cNvSpPr/>
          <p:nvPr/>
        </p:nvSpPr>
        <p:spPr>
          <a:xfrm>
            <a:off x="7710453" y="1688198"/>
            <a:ext cx="707599" cy="16650"/>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5"/>
          <p:cNvSpPr/>
          <p:nvPr/>
        </p:nvSpPr>
        <p:spPr>
          <a:xfrm>
            <a:off x="8461758" y="1688198"/>
            <a:ext cx="68251" cy="16650"/>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5"/>
          <p:cNvSpPr/>
          <p:nvPr/>
        </p:nvSpPr>
        <p:spPr>
          <a:xfrm>
            <a:off x="8556228" y="1688198"/>
            <a:ext cx="55114" cy="16650"/>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5"/>
          <p:cNvSpPr/>
          <p:nvPr/>
        </p:nvSpPr>
        <p:spPr>
          <a:xfrm>
            <a:off x="7710453" y="1766045"/>
            <a:ext cx="404994" cy="16650"/>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5"/>
          <p:cNvSpPr/>
          <p:nvPr/>
        </p:nvSpPr>
        <p:spPr>
          <a:xfrm>
            <a:off x="8122394" y="1766045"/>
            <a:ext cx="127744" cy="16650"/>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5"/>
          <p:cNvSpPr/>
          <p:nvPr/>
        </p:nvSpPr>
        <p:spPr>
          <a:xfrm>
            <a:off x="8164398" y="1810645"/>
            <a:ext cx="85739" cy="17515"/>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5"/>
          <p:cNvSpPr/>
          <p:nvPr/>
        </p:nvSpPr>
        <p:spPr>
          <a:xfrm>
            <a:off x="8122394" y="1810645"/>
            <a:ext cx="25407" cy="17515"/>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5"/>
          <p:cNvSpPr/>
          <p:nvPr/>
        </p:nvSpPr>
        <p:spPr>
          <a:xfrm>
            <a:off x="8021814" y="1810645"/>
            <a:ext cx="77008" cy="17515"/>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5"/>
          <p:cNvSpPr/>
          <p:nvPr/>
        </p:nvSpPr>
        <p:spPr>
          <a:xfrm>
            <a:off x="7912503" y="1810645"/>
            <a:ext cx="77873" cy="17515"/>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5"/>
          <p:cNvSpPr/>
          <p:nvPr/>
        </p:nvSpPr>
        <p:spPr>
          <a:xfrm>
            <a:off x="7803166" y="1810645"/>
            <a:ext cx="77873" cy="17515"/>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5"/>
          <p:cNvSpPr/>
          <p:nvPr/>
        </p:nvSpPr>
        <p:spPr>
          <a:xfrm>
            <a:off x="7803166" y="1865759"/>
            <a:ext cx="656863" cy="16650"/>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5"/>
          <p:cNvSpPr/>
          <p:nvPr/>
        </p:nvSpPr>
        <p:spPr>
          <a:xfrm>
            <a:off x="7710453" y="1810645"/>
            <a:ext cx="39382" cy="17515"/>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5"/>
          <p:cNvSpPr/>
          <p:nvPr/>
        </p:nvSpPr>
        <p:spPr>
          <a:xfrm>
            <a:off x="7710453" y="1865759"/>
            <a:ext cx="39382" cy="16650"/>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5"/>
          <p:cNvSpPr/>
          <p:nvPr/>
        </p:nvSpPr>
        <p:spPr>
          <a:xfrm>
            <a:off x="7710453" y="1919982"/>
            <a:ext cx="39382" cy="17515"/>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5"/>
          <p:cNvSpPr/>
          <p:nvPr/>
        </p:nvSpPr>
        <p:spPr>
          <a:xfrm>
            <a:off x="7710453" y="1975097"/>
            <a:ext cx="39382" cy="16623"/>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5"/>
          <p:cNvSpPr/>
          <p:nvPr/>
        </p:nvSpPr>
        <p:spPr>
          <a:xfrm>
            <a:off x="8500249" y="1865759"/>
            <a:ext cx="96227" cy="16650"/>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5"/>
          <p:cNvSpPr/>
          <p:nvPr/>
        </p:nvSpPr>
        <p:spPr>
          <a:xfrm>
            <a:off x="7800544" y="1919982"/>
            <a:ext cx="277276" cy="17515"/>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5"/>
          <p:cNvSpPr/>
          <p:nvPr/>
        </p:nvSpPr>
        <p:spPr>
          <a:xfrm>
            <a:off x="8164398" y="2087921"/>
            <a:ext cx="314011" cy="17515"/>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5"/>
          <p:cNvSpPr/>
          <p:nvPr/>
        </p:nvSpPr>
        <p:spPr>
          <a:xfrm>
            <a:off x="8245732" y="2031941"/>
            <a:ext cx="232676" cy="17515"/>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5"/>
          <p:cNvSpPr/>
          <p:nvPr/>
        </p:nvSpPr>
        <p:spPr>
          <a:xfrm>
            <a:off x="8376045" y="1975097"/>
            <a:ext cx="102363" cy="16623"/>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5"/>
          <p:cNvSpPr/>
          <p:nvPr/>
        </p:nvSpPr>
        <p:spPr>
          <a:xfrm>
            <a:off x="7710453" y="1612108"/>
            <a:ext cx="328012" cy="16650"/>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5"/>
          <p:cNvSpPr/>
          <p:nvPr/>
        </p:nvSpPr>
        <p:spPr>
          <a:xfrm>
            <a:off x="7710453" y="2220856"/>
            <a:ext cx="530064" cy="17515"/>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5"/>
          <p:cNvSpPr/>
          <p:nvPr/>
        </p:nvSpPr>
        <p:spPr>
          <a:xfrm>
            <a:off x="7710453" y="2288189"/>
            <a:ext cx="530064" cy="17541"/>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5"/>
          <p:cNvSpPr/>
          <p:nvPr/>
        </p:nvSpPr>
        <p:spPr>
          <a:xfrm>
            <a:off x="7710453" y="2355548"/>
            <a:ext cx="529172" cy="17515"/>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5"/>
          <p:cNvSpPr/>
          <p:nvPr/>
        </p:nvSpPr>
        <p:spPr>
          <a:xfrm>
            <a:off x="7710453" y="2757866"/>
            <a:ext cx="529172" cy="16650"/>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5"/>
          <p:cNvSpPr/>
          <p:nvPr/>
        </p:nvSpPr>
        <p:spPr>
          <a:xfrm>
            <a:off x="8192375" y="2143009"/>
            <a:ext cx="157451" cy="16650"/>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5"/>
          <p:cNvSpPr/>
          <p:nvPr/>
        </p:nvSpPr>
        <p:spPr>
          <a:xfrm>
            <a:off x="8401400" y="2143009"/>
            <a:ext cx="209944" cy="16650"/>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5"/>
          <p:cNvSpPr/>
          <p:nvPr/>
        </p:nvSpPr>
        <p:spPr>
          <a:xfrm>
            <a:off x="8401400" y="2220856"/>
            <a:ext cx="209944" cy="17515"/>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5"/>
          <p:cNvSpPr/>
          <p:nvPr/>
        </p:nvSpPr>
        <p:spPr>
          <a:xfrm>
            <a:off x="7710453"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5"/>
          <p:cNvSpPr/>
          <p:nvPr/>
        </p:nvSpPr>
        <p:spPr>
          <a:xfrm>
            <a:off x="7710453" y="2910938"/>
            <a:ext cx="80495" cy="17515"/>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5"/>
          <p:cNvSpPr/>
          <p:nvPr/>
        </p:nvSpPr>
        <p:spPr>
          <a:xfrm>
            <a:off x="7811924" y="2910938"/>
            <a:ext cx="492438" cy="17515"/>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5"/>
          <p:cNvSpPr/>
          <p:nvPr/>
        </p:nvSpPr>
        <p:spPr>
          <a:xfrm>
            <a:off x="7834656" y="2860202"/>
            <a:ext cx="79604" cy="16650"/>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5"/>
          <p:cNvSpPr/>
          <p:nvPr/>
        </p:nvSpPr>
        <p:spPr>
          <a:xfrm>
            <a:off x="7957969" y="2860202"/>
            <a:ext cx="80495" cy="16650"/>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5"/>
          <p:cNvSpPr/>
          <p:nvPr/>
        </p:nvSpPr>
        <p:spPr>
          <a:xfrm>
            <a:off x="8082172" y="2860202"/>
            <a:ext cx="79630" cy="16650"/>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5"/>
          <p:cNvSpPr/>
          <p:nvPr/>
        </p:nvSpPr>
        <p:spPr>
          <a:xfrm>
            <a:off x="8206376" y="2860202"/>
            <a:ext cx="79604" cy="16650"/>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5"/>
          <p:cNvSpPr/>
          <p:nvPr/>
        </p:nvSpPr>
        <p:spPr>
          <a:xfrm>
            <a:off x="8329688"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5"/>
          <p:cNvSpPr/>
          <p:nvPr/>
        </p:nvSpPr>
        <p:spPr>
          <a:xfrm>
            <a:off x="8453892" y="2860202"/>
            <a:ext cx="54249" cy="16650"/>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5"/>
          <p:cNvSpPr/>
          <p:nvPr/>
        </p:nvSpPr>
        <p:spPr>
          <a:xfrm>
            <a:off x="8287710" y="826690"/>
            <a:ext cx="856293" cy="784581"/>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5"/>
          <p:cNvSpPr/>
          <p:nvPr/>
        </p:nvSpPr>
        <p:spPr>
          <a:xfrm>
            <a:off x="8287710" y="819716"/>
            <a:ext cx="856293" cy="39382"/>
          </a:xfrm>
          <a:custGeom>
            <a:rect b="b" l="l" r="r" t="t"/>
            <a:pathLst>
              <a:path extrusionOk="0" h="1502" w="32658">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5"/>
          <p:cNvSpPr/>
          <p:nvPr/>
        </p:nvSpPr>
        <p:spPr>
          <a:xfrm>
            <a:off x="8287710" y="826690"/>
            <a:ext cx="856293" cy="120743"/>
          </a:xfrm>
          <a:custGeom>
            <a:rect b="b" l="l" r="r" t="t"/>
            <a:pathLst>
              <a:path extrusionOk="0" h="4605" w="32658">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5"/>
          <p:cNvSpPr/>
          <p:nvPr/>
        </p:nvSpPr>
        <p:spPr>
          <a:xfrm>
            <a:off x="8334932" y="983249"/>
            <a:ext cx="765336" cy="58866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5"/>
          <p:cNvSpPr/>
          <p:nvPr/>
        </p:nvSpPr>
        <p:spPr>
          <a:xfrm>
            <a:off x="8371666" y="1116211"/>
            <a:ext cx="544039" cy="13136"/>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5"/>
          <p:cNvSpPr/>
          <p:nvPr/>
        </p:nvSpPr>
        <p:spPr>
          <a:xfrm>
            <a:off x="8948924" y="1116211"/>
            <a:ext cx="52492" cy="13136"/>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5"/>
          <p:cNvSpPr/>
          <p:nvPr/>
        </p:nvSpPr>
        <p:spPr>
          <a:xfrm>
            <a:off x="9021527" y="1116211"/>
            <a:ext cx="42004" cy="13136"/>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5"/>
          <p:cNvSpPr/>
          <p:nvPr/>
        </p:nvSpPr>
        <p:spPr>
          <a:xfrm>
            <a:off x="8371666" y="1176543"/>
            <a:ext cx="311389" cy="13162"/>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5"/>
          <p:cNvSpPr/>
          <p:nvPr/>
        </p:nvSpPr>
        <p:spPr>
          <a:xfrm>
            <a:off x="8687406" y="1176543"/>
            <a:ext cx="98876" cy="13162"/>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5"/>
          <p:cNvSpPr/>
          <p:nvPr/>
        </p:nvSpPr>
        <p:spPr>
          <a:xfrm>
            <a:off x="8720653" y="1211546"/>
            <a:ext cx="65629" cy="12271"/>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5"/>
          <p:cNvSpPr/>
          <p:nvPr/>
        </p:nvSpPr>
        <p:spPr>
          <a:xfrm>
            <a:off x="8688298" y="1211546"/>
            <a:ext cx="19245" cy="12271"/>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5"/>
          <p:cNvSpPr/>
          <p:nvPr/>
        </p:nvSpPr>
        <p:spPr>
          <a:xfrm>
            <a:off x="8610451" y="1211546"/>
            <a:ext cx="59493" cy="12271"/>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5"/>
          <p:cNvSpPr/>
          <p:nvPr/>
        </p:nvSpPr>
        <p:spPr>
          <a:xfrm>
            <a:off x="8526469" y="1211546"/>
            <a:ext cx="59519" cy="12271"/>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5"/>
          <p:cNvSpPr/>
          <p:nvPr/>
        </p:nvSpPr>
        <p:spPr>
          <a:xfrm>
            <a:off x="8442513" y="1211546"/>
            <a:ext cx="59493" cy="12271"/>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5"/>
          <p:cNvSpPr/>
          <p:nvPr/>
        </p:nvSpPr>
        <p:spPr>
          <a:xfrm>
            <a:off x="8442513" y="1253524"/>
            <a:ext cx="504683" cy="12271"/>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5"/>
          <p:cNvSpPr/>
          <p:nvPr/>
        </p:nvSpPr>
        <p:spPr>
          <a:xfrm>
            <a:off x="8371666" y="1211546"/>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5"/>
          <p:cNvSpPr/>
          <p:nvPr/>
        </p:nvSpPr>
        <p:spPr>
          <a:xfrm>
            <a:off x="8371666" y="1253524"/>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5"/>
          <p:cNvSpPr/>
          <p:nvPr/>
        </p:nvSpPr>
        <p:spPr>
          <a:xfrm>
            <a:off x="8371666" y="1295502"/>
            <a:ext cx="29760" cy="12271"/>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5"/>
          <p:cNvSpPr/>
          <p:nvPr/>
        </p:nvSpPr>
        <p:spPr>
          <a:xfrm>
            <a:off x="8977792" y="1253524"/>
            <a:ext cx="74360" cy="12271"/>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5"/>
          <p:cNvSpPr/>
          <p:nvPr/>
        </p:nvSpPr>
        <p:spPr>
          <a:xfrm>
            <a:off x="8440756" y="1295502"/>
            <a:ext cx="213457" cy="12271"/>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5"/>
          <p:cNvSpPr/>
          <p:nvPr/>
        </p:nvSpPr>
        <p:spPr>
          <a:xfrm>
            <a:off x="8720653" y="1349725"/>
            <a:ext cx="240542" cy="13136"/>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5"/>
          <p:cNvSpPr/>
          <p:nvPr/>
        </p:nvSpPr>
        <p:spPr>
          <a:xfrm>
            <a:off x="8882456" y="1320857"/>
            <a:ext cx="78739" cy="13162"/>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5"/>
          <p:cNvSpPr/>
          <p:nvPr/>
        </p:nvSpPr>
        <p:spPr>
          <a:xfrm>
            <a:off x="8371666" y="1058474"/>
            <a:ext cx="251922" cy="13162"/>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5"/>
          <p:cNvSpPr/>
          <p:nvPr/>
        </p:nvSpPr>
        <p:spPr>
          <a:xfrm>
            <a:off x="8371666" y="1467793"/>
            <a:ext cx="406725" cy="12271"/>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5"/>
          <p:cNvSpPr/>
          <p:nvPr/>
        </p:nvSpPr>
        <p:spPr>
          <a:xfrm>
            <a:off x="8741629" y="1392595"/>
            <a:ext cx="120743" cy="12271"/>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5"/>
          <p:cNvSpPr/>
          <p:nvPr/>
        </p:nvSpPr>
        <p:spPr>
          <a:xfrm>
            <a:off x="8902567" y="1392595"/>
            <a:ext cx="160965" cy="12271"/>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5"/>
          <p:cNvSpPr/>
          <p:nvPr/>
        </p:nvSpPr>
        <p:spPr>
          <a:xfrm>
            <a:off x="8902567" y="1452062"/>
            <a:ext cx="160965" cy="13136"/>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5"/>
          <p:cNvSpPr/>
          <p:nvPr/>
        </p:nvSpPr>
        <p:spPr>
          <a:xfrm>
            <a:off x="8371666" y="1508906"/>
            <a:ext cx="61250" cy="13136"/>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5"/>
          <p:cNvSpPr/>
          <p:nvPr/>
        </p:nvSpPr>
        <p:spPr>
          <a:xfrm>
            <a:off x="8448648" y="1508906"/>
            <a:ext cx="378722" cy="13136"/>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37" name="Shape 837"/>
        <p:cNvGrpSpPr/>
        <p:nvPr/>
      </p:nvGrpSpPr>
      <p:grpSpPr>
        <a:xfrm>
          <a:off x="0" y="0"/>
          <a:ext cx="0" cy="0"/>
          <a:chOff x="0" y="0"/>
          <a:chExt cx="0" cy="0"/>
        </a:xfrm>
      </p:grpSpPr>
      <p:sp>
        <p:nvSpPr>
          <p:cNvPr id="838" name="Google Shape;838;p34"/>
          <p:cNvSpPr txBox="1"/>
          <p:nvPr>
            <p:ph idx="2" type="title"/>
          </p:nvPr>
        </p:nvSpPr>
        <p:spPr>
          <a:xfrm>
            <a:off x="3216900" y="2176175"/>
            <a:ext cx="2892300" cy="103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BENEFICIOS DE CMMI</a:t>
            </a:r>
            <a:endParaRPr>
              <a:solidFill>
                <a:schemeClr val="accent6"/>
              </a:solidFill>
            </a:endParaRPr>
          </a:p>
        </p:txBody>
      </p:sp>
      <p:grpSp>
        <p:nvGrpSpPr>
          <p:cNvPr id="839" name="Google Shape;839;p34"/>
          <p:cNvGrpSpPr/>
          <p:nvPr/>
        </p:nvGrpSpPr>
        <p:grpSpPr>
          <a:xfrm>
            <a:off x="6846072" y="1383073"/>
            <a:ext cx="1828998" cy="2405007"/>
            <a:chOff x="1809575" y="238125"/>
            <a:chExt cx="3981275" cy="5219200"/>
          </a:xfrm>
        </p:grpSpPr>
        <p:sp>
          <p:nvSpPr>
            <p:cNvPr id="840" name="Google Shape;840;p34"/>
            <p:cNvSpPr/>
            <p:nvPr/>
          </p:nvSpPr>
          <p:spPr>
            <a:xfrm>
              <a:off x="1809575" y="238125"/>
              <a:ext cx="3981275" cy="5219200"/>
            </a:xfrm>
            <a:custGeom>
              <a:rect b="b" l="l" r="r" t="t"/>
              <a:pathLst>
                <a:path extrusionOk="0" h="208768" w="159251">
                  <a:moveTo>
                    <a:pt x="0" y="0"/>
                  </a:moveTo>
                  <a:lnTo>
                    <a:pt x="0" y="208767"/>
                  </a:lnTo>
                  <a:lnTo>
                    <a:pt x="159251" y="208767"/>
                  </a:lnTo>
                  <a:lnTo>
                    <a:pt x="159251" y="39633"/>
                  </a:lnTo>
                  <a:lnTo>
                    <a:pt x="120759" y="0"/>
                  </a:lnTo>
                  <a:close/>
                </a:path>
              </a:pathLst>
            </a:custGeom>
            <a:solidFill>
              <a:srgbClr val="D268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4"/>
            <p:cNvSpPr/>
            <p:nvPr/>
          </p:nvSpPr>
          <p:spPr>
            <a:xfrm>
              <a:off x="3805900" y="238125"/>
              <a:ext cx="1984950" cy="5219200"/>
            </a:xfrm>
            <a:custGeom>
              <a:rect b="b" l="l" r="r" t="t"/>
              <a:pathLst>
                <a:path extrusionOk="0" h="208768" w="79398">
                  <a:moveTo>
                    <a:pt x="1" y="0"/>
                  </a:moveTo>
                  <a:lnTo>
                    <a:pt x="1" y="208767"/>
                  </a:lnTo>
                  <a:lnTo>
                    <a:pt x="79398" y="208767"/>
                  </a:lnTo>
                  <a:lnTo>
                    <a:pt x="79398" y="39633"/>
                  </a:lnTo>
                  <a:lnTo>
                    <a:pt x="40906" y="0"/>
                  </a:lnTo>
                  <a:close/>
                </a:path>
              </a:pathLst>
            </a:custGeom>
            <a:solidFill>
              <a:srgbClr val="AB3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4"/>
            <p:cNvSpPr/>
            <p:nvPr/>
          </p:nvSpPr>
          <p:spPr>
            <a:xfrm>
              <a:off x="4828550" y="238125"/>
              <a:ext cx="962300" cy="990850"/>
            </a:xfrm>
            <a:custGeom>
              <a:rect b="b" l="l" r="r" t="t"/>
              <a:pathLst>
                <a:path extrusionOk="0" h="39634" w="38492">
                  <a:moveTo>
                    <a:pt x="0" y="0"/>
                  </a:moveTo>
                  <a:lnTo>
                    <a:pt x="0" y="39633"/>
                  </a:lnTo>
                  <a:lnTo>
                    <a:pt x="38492" y="39633"/>
                  </a:lnTo>
                  <a:lnTo>
                    <a:pt x="0" y="0"/>
                  </a:lnTo>
                  <a:close/>
                </a:path>
              </a:pathLst>
            </a:custGeom>
            <a:solidFill>
              <a:srgbClr val="FFDF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4"/>
            <p:cNvSpPr/>
            <p:nvPr/>
          </p:nvSpPr>
          <p:spPr>
            <a:xfrm>
              <a:off x="4828550" y="238125"/>
              <a:ext cx="962300" cy="990850"/>
            </a:xfrm>
            <a:custGeom>
              <a:rect b="b" l="l" r="r" t="t"/>
              <a:pathLst>
                <a:path extrusionOk="0" h="39634" w="38492">
                  <a:moveTo>
                    <a:pt x="0" y="0"/>
                  </a:moveTo>
                  <a:lnTo>
                    <a:pt x="0" y="39633"/>
                  </a:lnTo>
                  <a:lnTo>
                    <a:pt x="38492" y="39633"/>
                  </a:lnTo>
                  <a:lnTo>
                    <a:pt x="0" y="0"/>
                  </a:lnTo>
                  <a:close/>
                </a:path>
              </a:pathLst>
            </a:custGeom>
            <a:solidFill>
              <a:srgbClr val="D268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4"/>
            <p:cNvSpPr/>
            <p:nvPr/>
          </p:nvSpPr>
          <p:spPr>
            <a:xfrm>
              <a:off x="2479925" y="1950650"/>
              <a:ext cx="2654450" cy="1450800"/>
            </a:xfrm>
            <a:custGeom>
              <a:rect b="b" l="l" r="r" t="t"/>
              <a:pathLst>
                <a:path extrusionOk="0" h="58032" w="106178">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4"/>
            <p:cNvSpPr/>
            <p:nvPr/>
          </p:nvSpPr>
          <p:spPr>
            <a:xfrm>
              <a:off x="2483175" y="3714575"/>
              <a:ext cx="2662625" cy="305025"/>
            </a:xfrm>
            <a:custGeom>
              <a:rect b="b" l="l" r="r" t="t"/>
              <a:pathLst>
                <a:path extrusionOk="0" h="12201" w="106505">
                  <a:moveTo>
                    <a:pt x="0" y="0"/>
                  </a:moveTo>
                  <a:lnTo>
                    <a:pt x="0" y="12200"/>
                  </a:lnTo>
                  <a:lnTo>
                    <a:pt x="106504" y="12200"/>
                  </a:lnTo>
                  <a:lnTo>
                    <a:pt x="106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4"/>
            <p:cNvSpPr/>
            <p:nvPr/>
          </p:nvSpPr>
          <p:spPr>
            <a:xfrm>
              <a:off x="2483175" y="4326200"/>
              <a:ext cx="2662625" cy="305025"/>
            </a:xfrm>
            <a:custGeom>
              <a:rect b="b" l="l" r="r" t="t"/>
              <a:pathLst>
                <a:path extrusionOk="0" h="12201" w="106505">
                  <a:moveTo>
                    <a:pt x="0" y="0"/>
                  </a:moveTo>
                  <a:lnTo>
                    <a:pt x="0" y="12200"/>
                  </a:lnTo>
                  <a:lnTo>
                    <a:pt x="106504" y="12200"/>
                  </a:lnTo>
                  <a:lnTo>
                    <a:pt x="106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4"/>
            <p:cNvSpPr/>
            <p:nvPr/>
          </p:nvSpPr>
          <p:spPr>
            <a:xfrm>
              <a:off x="3815700" y="1950650"/>
              <a:ext cx="1318675" cy="1450800"/>
            </a:xfrm>
            <a:custGeom>
              <a:rect b="b" l="l" r="r" t="t"/>
              <a:pathLst>
                <a:path extrusionOk="0" h="58032" w="52747">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4"/>
            <p:cNvSpPr/>
            <p:nvPr/>
          </p:nvSpPr>
          <p:spPr>
            <a:xfrm>
              <a:off x="3815700" y="3714575"/>
              <a:ext cx="1330100" cy="305025"/>
            </a:xfrm>
            <a:custGeom>
              <a:rect b="b" l="l" r="r" t="t"/>
              <a:pathLst>
                <a:path extrusionOk="0" h="12201" w="53204">
                  <a:moveTo>
                    <a:pt x="0" y="0"/>
                  </a:moveTo>
                  <a:lnTo>
                    <a:pt x="0" y="12200"/>
                  </a:lnTo>
                  <a:lnTo>
                    <a:pt x="53203" y="12200"/>
                  </a:lnTo>
                  <a:lnTo>
                    <a:pt x="53203" y="0"/>
                  </a:lnTo>
                  <a:close/>
                </a:path>
              </a:pathLst>
            </a:custGeom>
            <a:solidFill>
              <a:srgbClr val="6E3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4"/>
            <p:cNvSpPr/>
            <p:nvPr/>
          </p:nvSpPr>
          <p:spPr>
            <a:xfrm>
              <a:off x="3815700" y="4326200"/>
              <a:ext cx="1330100" cy="305025"/>
            </a:xfrm>
            <a:custGeom>
              <a:rect b="b" l="l" r="r" t="t"/>
              <a:pathLst>
                <a:path extrusionOk="0" h="12201" w="53204">
                  <a:moveTo>
                    <a:pt x="0" y="0"/>
                  </a:moveTo>
                  <a:lnTo>
                    <a:pt x="0" y="12200"/>
                  </a:lnTo>
                  <a:lnTo>
                    <a:pt x="53203" y="12200"/>
                  </a:lnTo>
                  <a:lnTo>
                    <a:pt x="53203" y="0"/>
                  </a:lnTo>
                  <a:close/>
                </a:path>
              </a:pathLst>
            </a:custGeom>
            <a:solidFill>
              <a:srgbClr val="6E3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53" name="Shape 853"/>
        <p:cNvGrpSpPr/>
        <p:nvPr/>
      </p:nvGrpSpPr>
      <p:grpSpPr>
        <a:xfrm>
          <a:off x="0" y="0"/>
          <a:ext cx="0" cy="0"/>
          <a:chOff x="0" y="0"/>
          <a:chExt cx="0" cy="0"/>
        </a:xfrm>
      </p:grpSpPr>
      <p:cxnSp>
        <p:nvCxnSpPr>
          <p:cNvPr id="854" name="Google Shape;854;p35"/>
          <p:cNvCxnSpPr>
            <a:stCxn id="855" idx="0"/>
            <a:endCxn id="856" idx="2"/>
          </p:cNvCxnSpPr>
          <p:nvPr/>
        </p:nvCxnSpPr>
        <p:spPr>
          <a:xfrm>
            <a:off x="4571951" y="1308420"/>
            <a:ext cx="0" cy="2422800"/>
          </a:xfrm>
          <a:prstGeom prst="straightConnector1">
            <a:avLst/>
          </a:prstGeom>
          <a:noFill/>
          <a:ln cap="flat" cmpd="sng" w="19050">
            <a:solidFill>
              <a:schemeClr val="dk1"/>
            </a:solidFill>
            <a:prstDash val="solid"/>
            <a:round/>
            <a:headEnd len="med" w="med" type="none"/>
            <a:tailEnd len="med" w="med" type="none"/>
          </a:ln>
        </p:spPr>
      </p:cxnSp>
      <p:sp>
        <p:nvSpPr>
          <p:cNvPr id="857" name="Google Shape;857;p3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BENEFICIOS DE CMMI</a:t>
            </a:r>
            <a:endParaRPr/>
          </a:p>
        </p:txBody>
      </p:sp>
      <p:sp>
        <p:nvSpPr>
          <p:cNvPr id="858" name="Google Shape;858;p35"/>
          <p:cNvSpPr txBox="1"/>
          <p:nvPr>
            <p:ph idx="4294967295" type="subTitle"/>
          </p:nvPr>
        </p:nvSpPr>
        <p:spPr>
          <a:xfrm>
            <a:off x="5275525" y="1042775"/>
            <a:ext cx="2278500" cy="745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t>La organización puede generar su base de conocimiento.</a:t>
            </a:r>
            <a:endParaRPr/>
          </a:p>
          <a:p>
            <a:pPr indent="0" lvl="0" marL="0" rtl="0" algn="l">
              <a:spcBef>
                <a:spcPts val="0"/>
              </a:spcBef>
              <a:spcAft>
                <a:spcPts val="1600"/>
              </a:spcAft>
              <a:buNone/>
            </a:pPr>
            <a:r>
              <a:t/>
            </a:r>
            <a:endParaRPr/>
          </a:p>
        </p:txBody>
      </p:sp>
      <p:sp>
        <p:nvSpPr>
          <p:cNvPr id="859" name="Google Shape;859;p35"/>
          <p:cNvSpPr txBox="1"/>
          <p:nvPr>
            <p:ph idx="4294967295" type="subTitle"/>
          </p:nvPr>
        </p:nvSpPr>
        <p:spPr>
          <a:xfrm>
            <a:off x="5358760" y="2233437"/>
            <a:ext cx="2278500" cy="572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t>Se tiene un cliente contento.</a:t>
            </a:r>
            <a:endParaRPr/>
          </a:p>
          <a:p>
            <a:pPr indent="0" lvl="0" marL="0" rtl="0" algn="l">
              <a:spcBef>
                <a:spcPts val="0"/>
              </a:spcBef>
              <a:spcAft>
                <a:spcPts val="1600"/>
              </a:spcAft>
              <a:buNone/>
            </a:pPr>
            <a:r>
              <a:t/>
            </a:r>
            <a:endParaRPr/>
          </a:p>
        </p:txBody>
      </p:sp>
      <p:sp>
        <p:nvSpPr>
          <p:cNvPr id="860" name="Google Shape;860;p35"/>
          <p:cNvSpPr txBox="1"/>
          <p:nvPr>
            <p:ph idx="4294967295" type="subTitle"/>
          </p:nvPr>
        </p:nvSpPr>
        <p:spPr>
          <a:xfrm>
            <a:off x="5358760" y="3337549"/>
            <a:ext cx="2278500" cy="572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t>Mejor ambiente de trabajo.</a:t>
            </a:r>
            <a:endParaRPr/>
          </a:p>
        </p:txBody>
      </p:sp>
      <p:sp>
        <p:nvSpPr>
          <p:cNvPr id="861" name="Google Shape;861;p35"/>
          <p:cNvSpPr txBox="1"/>
          <p:nvPr>
            <p:ph idx="4294967295" type="subTitle"/>
          </p:nvPr>
        </p:nvSpPr>
        <p:spPr>
          <a:xfrm>
            <a:off x="1589869" y="1788563"/>
            <a:ext cx="2278500" cy="544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t>Se genera un ambiente de equipo.</a:t>
            </a:r>
            <a:endParaRPr/>
          </a:p>
        </p:txBody>
      </p:sp>
      <p:sp>
        <p:nvSpPr>
          <p:cNvPr id="862" name="Google Shape;862;p35"/>
          <p:cNvSpPr txBox="1"/>
          <p:nvPr>
            <p:ph idx="4294967295" type="subTitle"/>
          </p:nvPr>
        </p:nvSpPr>
        <p:spPr>
          <a:xfrm>
            <a:off x="1589935" y="2806123"/>
            <a:ext cx="2278500" cy="572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500"/>
              <a:t>Se genera un producto con mejor calidad.</a:t>
            </a:r>
            <a:endParaRPr/>
          </a:p>
        </p:txBody>
      </p:sp>
      <p:sp>
        <p:nvSpPr>
          <p:cNvPr id="855" name="Google Shape;855;p35"/>
          <p:cNvSpPr/>
          <p:nvPr/>
        </p:nvSpPr>
        <p:spPr>
          <a:xfrm>
            <a:off x="4234751" y="1308420"/>
            <a:ext cx="674400" cy="214500"/>
          </a:xfrm>
          <a:prstGeom prst="roundRect">
            <a:avLst>
              <a:gd fmla="val 16667"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5"/>
          <p:cNvSpPr/>
          <p:nvPr/>
        </p:nvSpPr>
        <p:spPr>
          <a:xfrm rot="10800000">
            <a:off x="4234796" y="2964593"/>
            <a:ext cx="674400" cy="214500"/>
          </a:xfrm>
          <a:prstGeom prst="roundRect">
            <a:avLst>
              <a:gd fmla="val 16667" name="adj"/>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5"/>
          <p:cNvSpPr/>
          <p:nvPr/>
        </p:nvSpPr>
        <p:spPr>
          <a:xfrm>
            <a:off x="4234751" y="2412535"/>
            <a:ext cx="674400" cy="214500"/>
          </a:xfrm>
          <a:prstGeom prst="roundRect">
            <a:avLst>
              <a:gd fmla="val 16667" name="adj"/>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5"/>
          <p:cNvSpPr/>
          <p:nvPr/>
        </p:nvSpPr>
        <p:spPr>
          <a:xfrm rot="10800000">
            <a:off x="4234796" y="1860477"/>
            <a:ext cx="674400" cy="214500"/>
          </a:xfrm>
          <a:prstGeom prst="roundRect">
            <a:avLst>
              <a:gd fmla="val 16667" name="adj"/>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5"/>
          <p:cNvSpPr/>
          <p:nvPr/>
        </p:nvSpPr>
        <p:spPr>
          <a:xfrm>
            <a:off x="4234751" y="3516651"/>
            <a:ext cx="674400" cy="214500"/>
          </a:xfrm>
          <a:prstGeom prst="roundRect">
            <a:avLst>
              <a:gd fmla="val 16667" name="adj"/>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 name="Google Shape;866;p35"/>
          <p:cNvCxnSpPr>
            <a:stCxn id="855" idx="3"/>
          </p:cNvCxnSpPr>
          <p:nvPr/>
        </p:nvCxnSpPr>
        <p:spPr>
          <a:xfrm>
            <a:off x="4909151" y="1415670"/>
            <a:ext cx="177300" cy="0"/>
          </a:xfrm>
          <a:prstGeom prst="straightConnector1">
            <a:avLst/>
          </a:prstGeom>
          <a:noFill/>
          <a:ln cap="flat" cmpd="sng" w="19050">
            <a:solidFill>
              <a:schemeClr val="accent1"/>
            </a:solidFill>
            <a:prstDash val="solid"/>
            <a:round/>
            <a:headEnd len="med" w="med" type="none"/>
            <a:tailEnd len="med" w="med" type="oval"/>
          </a:ln>
        </p:spPr>
      </p:cxnSp>
      <p:cxnSp>
        <p:nvCxnSpPr>
          <p:cNvPr id="867" name="Google Shape;867;p35"/>
          <p:cNvCxnSpPr/>
          <p:nvPr/>
        </p:nvCxnSpPr>
        <p:spPr>
          <a:xfrm>
            <a:off x="4909196" y="2519770"/>
            <a:ext cx="177300" cy="0"/>
          </a:xfrm>
          <a:prstGeom prst="straightConnector1">
            <a:avLst/>
          </a:prstGeom>
          <a:noFill/>
          <a:ln cap="flat" cmpd="sng" w="19050">
            <a:solidFill>
              <a:schemeClr val="accent3"/>
            </a:solidFill>
            <a:prstDash val="solid"/>
            <a:round/>
            <a:headEnd len="med" w="med" type="none"/>
            <a:tailEnd len="med" w="med" type="oval"/>
          </a:ln>
        </p:spPr>
      </p:cxnSp>
      <p:cxnSp>
        <p:nvCxnSpPr>
          <p:cNvPr id="868" name="Google Shape;868;p35"/>
          <p:cNvCxnSpPr/>
          <p:nvPr/>
        </p:nvCxnSpPr>
        <p:spPr>
          <a:xfrm>
            <a:off x="4909196" y="3623895"/>
            <a:ext cx="177300" cy="0"/>
          </a:xfrm>
          <a:prstGeom prst="straightConnector1">
            <a:avLst/>
          </a:prstGeom>
          <a:noFill/>
          <a:ln cap="flat" cmpd="sng" w="19050">
            <a:solidFill>
              <a:schemeClr val="accent5"/>
            </a:solidFill>
            <a:prstDash val="solid"/>
            <a:round/>
            <a:headEnd len="med" w="med" type="none"/>
            <a:tailEnd len="med" w="med" type="oval"/>
          </a:ln>
        </p:spPr>
      </p:cxnSp>
      <p:cxnSp>
        <p:nvCxnSpPr>
          <p:cNvPr id="869" name="Google Shape;869;p35"/>
          <p:cNvCxnSpPr/>
          <p:nvPr/>
        </p:nvCxnSpPr>
        <p:spPr>
          <a:xfrm rot="10800000">
            <a:off x="4057451" y="3071820"/>
            <a:ext cx="177300" cy="0"/>
          </a:xfrm>
          <a:prstGeom prst="straightConnector1">
            <a:avLst/>
          </a:prstGeom>
          <a:noFill/>
          <a:ln cap="flat" cmpd="sng" w="19050">
            <a:solidFill>
              <a:schemeClr val="accent4"/>
            </a:solidFill>
            <a:prstDash val="solid"/>
            <a:round/>
            <a:headEnd len="med" w="med" type="none"/>
            <a:tailEnd len="med" w="med" type="oval"/>
          </a:ln>
        </p:spPr>
      </p:cxnSp>
      <p:cxnSp>
        <p:nvCxnSpPr>
          <p:cNvPr id="870" name="Google Shape;870;p35"/>
          <p:cNvCxnSpPr/>
          <p:nvPr/>
        </p:nvCxnSpPr>
        <p:spPr>
          <a:xfrm rot="10800000">
            <a:off x="4057451" y="1967720"/>
            <a:ext cx="177300" cy="0"/>
          </a:xfrm>
          <a:prstGeom prst="straightConnector1">
            <a:avLst/>
          </a:prstGeom>
          <a:noFill/>
          <a:ln cap="flat" cmpd="sng" w="19050">
            <a:solidFill>
              <a:schemeClr val="accent2"/>
            </a:solidFill>
            <a:prstDash val="solid"/>
            <a:round/>
            <a:headEnd len="med" w="med" type="none"/>
            <a:tailEnd len="med" w="med" type="oval"/>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4" name="Shape 874"/>
        <p:cNvGrpSpPr/>
        <p:nvPr/>
      </p:nvGrpSpPr>
      <p:grpSpPr>
        <a:xfrm>
          <a:off x="0" y="0"/>
          <a:ext cx="0" cy="0"/>
          <a:chOff x="0" y="0"/>
          <a:chExt cx="0" cy="0"/>
        </a:xfrm>
      </p:grpSpPr>
      <p:sp>
        <p:nvSpPr>
          <p:cNvPr id="875" name="Google Shape;875;p3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Niveles de madurez</a:t>
            </a:r>
            <a:endParaRPr>
              <a:solidFill>
                <a:schemeClr val="dk2"/>
              </a:solidFill>
            </a:endParaRPr>
          </a:p>
        </p:txBody>
      </p:sp>
      <p:sp>
        <p:nvSpPr>
          <p:cNvPr id="876" name="Google Shape;876;p36"/>
          <p:cNvSpPr txBox="1"/>
          <p:nvPr/>
        </p:nvSpPr>
        <p:spPr>
          <a:xfrm>
            <a:off x="822000" y="1252313"/>
            <a:ext cx="7602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Roboto"/>
                <a:ea typeface="Roboto"/>
                <a:cs typeface="Roboto"/>
                <a:sym typeface="Roboto"/>
              </a:rPr>
              <a:t>Consisten en un conjunto predefinido de áreas de proceso. Los niveles de madurez se mide por el logro de los objetivos genéricos y específicos que se aplican a cada conjunto predefinido de áreas de proceso.</a:t>
            </a:r>
            <a:endParaRPr sz="1600">
              <a:latin typeface="Roboto"/>
              <a:ea typeface="Roboto"/>
              <a:cs typeface="Roboto"/>
              <a:sym typeface="Roboto"/>
            </a:endParaRPr>
          </a:p>
        </p:txBody>
      </p:sp>
      <p:pic>
        <p:nvPicPr>
          <p:cNvPr id="877" name="Google Shape;877;p36"/>
          <p:cNvPicPr preferRelativeResize="0"/>
          <p:nvPr/>
        </p:nvPicPr>
        <p:blipFill rotWithShape="1">
          <a:blip r:embed="rId3">
            <a:alphaModFix/>
          </a:blip>
          <a:srcRect b="10733" l="0" r="0" t="21890"/>
          <a:stretch/>
        </p:blipFill>
        <p:spPr>
          <a:xfrm>
            <a:off x="1682425" y="2315325"/>
            <a:ext cx="5387949" cy="2439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3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Nivel Inicial</a:t>
            </a:r>
            <a:endParaRPr/>
          </a:p>
        </p:txBody>
      </p:sp>
      <p:sp>
        <p:nvSpPr>
          <p:cNvPr id="883" name="Google Shape;883;p37"/>
          <p:cNvSpPr txBox="1"/>
          <p:nvPr/>
        </p:nvSpPr>
        <p:spPr>
          <a:xfrm>
            <a:off x="848400" y="1391925"/>
            <a:ext cx="43746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Procesos caóticos, improvisados y reactivos.</a:t>
            </a:r>
            <a:endParaRPr>
              <a:solidFill>
                <a:schemeClr val="dk1"/>
              </a:solidFill>
              <a:latin typeface="Roboto"/>
              <a:ea typeface="Roboto"/>
              <a:cs typeface="Roboto"/>
              <a:sym typeface="Roboto"/>
            </a:endParaRPr>
          </a:p>
          <a:p>
            <a:pPr indent="0" lvl="0" marL="45720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El resultado depende mayormente de los individuos y de su capacidad o motivación para avanzar en el proyecto, prescindiendo del proceso.</a:t>
            </a:r>
            <a:endParaRPr>
              <a:solidFill>
                <a:schemeClr val="dk1"/>
              </a:solidFill>
              <a:latin typeface="Roboto"/>
              <a:ea typeface="Roboto"/>
              <a:cs typeface="Roboto"/>
              <a:sym typeface="Roboto"/>
            </a:endParaRPr>
          </a:p>
          <a:p>
            <a:pPr indent="0" lvl="0" marL="45720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Los productos se obtienen pero fuera de tiempo o de presupuesto.</a:t>
            </a:r>
            <a:endParaRPr>
              <a:solidFill>
                <a:schemeClr val="dk1"/>
              </a:solidFill>
              <a:latin typeface="Roboto"/>
              <a:ea typeface="Roboto"/>
              <a:cs typeface="Roboto"/>
              <a:sym typeface="Roboto"/>
            </a:endParaRPr>
          </a:p>
        </p:txBody>
      </p:sp>
      <p:pic>
        <p:nvPicPr>
          <p:cNvPr id="884" name="Google Shape;884;p37"/>
          <p:cNvPicPr preferRelativeResize="0"/>
          <p:nvPr/>
        </p:nvPicPr>
        <p:blipFill>
          <a:blip r:embed="rId3">
            <a:alphaModFix/>
          </a:blip>
          <a:stretch>
            <a:fillRect/>
          </a:stretch>
        </p:blipFill>
        <p:spPr>
          <a:xfrm>
            <a:off x="5601375" y="1428750"/>
            <a:ext cx="3048000" cy="2286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
        <p:nvSpPr>
          <p:cNvPr id="889" name="Google Shape;889;p3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Nivel Inicial</a:t>
            </a:r>
            <a:endParaRPr/>
          </a:p>
        </p:txBody>
      </p:sp>
      <p:sp>
        <p:nvSpPr>
          <p:cNvPr id="890" name="Google Shape;890;p38"/>
          <p:cNvSpPr txBox="1"/>
          <p:nvPr/>
        </p:nvSpPr>
        <p:spPr>
          <a:xfrm>
            <a:off x="848400" y="1391925"/>
            <a:ext cx="43746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Las organizaciones identifican la necesidad de cambio cuando detectan los problemas que no les permiten alcanzar sus objetivos.</a:t>
            </a:r>
            <a:endParaRPr>
              <a:solidFill>
                <a:schemeClr val="dk1"/>
              </a:solidFill>
              <a:latin typeface="Roboto"/>
              <a:ea typeface="Roboto"/>
              <a:cs typeface="Roboto"/>
              <a:sym typeface="Roboto"/>
            </a:endParaRPr>
          </a:p>
          <a:p>
            <a:pPr indent="0" lvl="0" marL="45720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Es el punto de partida, no establece una forma de alcanzarlo sino como mejorar desde ahí.</a:t>
            </a:r>
            <a:endParaRPr>
              <a:solidFill>
                <a:schemeClr val="dk1"/>
              </a:solidFill>
              <a:latin typeface="Roboto"/>
              <a:ea typeface="Roboto"/>
              <a:cs typeface="Roboto"/>
              <a:sym typeface="Roboto"/>
            </a:endParaRPr>
          </a:p>
          <a:p>
            <a:pPr indent="0" lvl="0" marL="45720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accent4"/>
              </a:buClr>
              <a:buSzPts val="1400"/>
              <a:buFont typeface="Roboto"/>
              <a:buChar char="●"/>
            </a:pPr>
            <a:r>
              <a:rPr b="1" lang="en">
                <a:solidFill>
                  <a:schemeClr val="accent4"/>
                </a:solidFill>
                <a:latin typeface="Roboto"/>
                <a:ea typeface="Roboto"/>
                <a:cs typeface="Roboto"/>
                <a:sym typeface="Roboto"/>
              </a:rPr>
              <a:t>El enfoque primario está en poner orden, gestionar el proceso y no tanto en cambiar la forma en que se hace</a:t>
            </a:r>
            <a:r>
              <a:rPr lang="en">
                <a:solidFill>
                  <a:schemeClr val="accent4"/>
                </a:solidFill>
                <a:latin typeface="Roboto"/>
                <a:ea typeface="Roboto"/>
                <a:cs typeface="Roboto"/>
                <a:sym typeface="Roboto"/>
              </a:rPr>
              <a:t>.</a:t>
            </a:r>
            <a:endParaRPr>
              <a:solidFill>
                <a:schemeClr val="accent4"/>
              </a:solidFill>
              <a:latin typeface="Roboto"/>
              <a:ea typeface="Roboto"/>
              <a:cs typeface="Roboto"/>
              <a:sym typeface="Roboto"/>
            </a:endParaRPr>
          </a:p>
        </p:txBody>
      </p:sp>
      <p:pic>
        <p:nvPicPr>
          <p:cNvPr id="891" name="Google Shape;891;p38"/>
          <p:cNvPicPr preferRelativeResize="0"/>
          <p:nvPr/>
        </p:nvPicPr>
        <p:blipFill>
          <a:blip r:embed="rId3">
            <a:alphaModFix/>
          </a:blip>
          <a:stretch>
            <a:fillRect/>
          </a:stretch>
        </p:blipFill>
        <p:spPr>
          <a:xfrm>
            <a:off x="5601375" y="1428750"/>
            <a:ext cx="3048000" cy="2286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39"/>
          <p:cNvSpPr txBox="1"/>
          <p:nvPr>
            <p:ph type="title"/>
          </p:nvPr>
        </p:nvSpPr>
        <p:spPr>
          <a:xfrm>
            <a:off x="720000" y="3941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Nivel Gestionado</a:t>
            </a:r>
            <a:endParaRPr/>
          </a:p>
        </p:txBody>
      </p:sp>
      <p:sp>
        <p:nvSpPr>
          <p:cNvPr id="897" name="Google Shape;897;p39"/>
          <p:cNvSpPr txBox="1"/>
          <p:nvPr/>
        </p:nvSpPr>
        <p:spPr>
          <a:xfrm>
            <a:off x="848400" y="1057175"/>
            <a:ext cx="4217400" cy="394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Los  procesos en los proyectos son planificados y ejecutados de acuerdo con una política.</a:t>
            </a:r>
            <a:endParaRPr>
              <a:solidFill>
                <a:schemeClr val="dk1"/>
              </a:solidFill>
              <a:latin typeface="Roboto"/>
              <a:ea typeface="Roboto"/>
              <a:cs typeface="Roboto"/>
              <a:sym typeface="Roboto"/>
            </a:endParaRPr>
          </a:p>
          <a:p>
            <a:pPr indent="0" lvl="0" marL="91440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Utiliza recursos y personal capacitado para producir los resultados.</a:t>
            </a:r>
            <a:endParaRPr>
              <a:solidFill>
                <a:schemeClr val="dk1"/>
              </a:solidFill>
              <a:latin typeface="Roboto"/>
              <a:ea typeface="Roboto"/>
              <a:cs typeface="Roboto"/>
              <a:sym typeface="Roboto"/>
            </a:endParaRPr>
          </a:p>
          <a:p>
            <a:pPr indent="0" lvl="0" marL="91440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Involucra a los interesados, es monitorizado, controlado y revisado, y además evaluado para revisar el cumplimiento del proceso.</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0" lvl="0" marL="0" rtl="0" algn="l">
              <a:spcBef>
                <a:spcPts val="0"/>
              </a:spcBef>
              <a:spcAft>
                <a:spcPts val="0"/>
              </a:spcAft>
              <a:buNone/>
            </a:pPr>
            <a:r>
              <a:rPr b="1" lang="en" sz="1700">
                <a:solidFill>
                  <a:schemeClr val="dk1"/>
                </a:solidFill>
                <a:latin typeface="Roboto"/>
                <a:ea typeface="Roboto"/>
                <a:cs typeface="Roboto"/>
                <a:sym typeface="Roboto"/>
              </a:rPr>
              <a:t>Beneficios</a:t>
            </a:r>
            <a:endParaRPr b="1" sz="1700">
              <a:solidFill>
                <a:schemeClr val="dk1"/>
              </a:solidFill>
              <a:latin typeface="Roboto"/>
              <a:ea typeface="Roboto"/>
              <a:cs typeface="Roboto"/>
              <a:sym typeface="Roboto"/>
            </a:endParaRPr>
          </a:p>
          <a:p>
            <a:pPr indent="0" lvl="0" marL="0" rtl="0" algn="l">
              <a:spcBef>
                <a:spcPts val="0"/>
              </a:spcBef>
              <a:spcAft>
                <a:spcPts val="0"/>
              </a:spcAft>
              <a:buNone/>
            </a:pPr>
            <a:r>
              <a:t/>
            </a:r>
            <a:endParaRPr b="1" sz="1700">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Ayuda a garantizar que se conserven las prácticas existentes en los momentos de estrés</a:t>
            </a:r>
            <a:r>
              <a:rPr lang="en">
                <a:solidFill>
                  <a:schemeClr val="dk1"/>
                </a:solidFill>
                <a:latin typeface="Roboto"/>
                <a:ea typeface="Roboto"/>
                <a:cs typeface="Roboto"/>
                <a:sym typeface="Roboto"/>
              </a:rPr>
              <a:t>.</a:t>
            </a:r>
            <a:endParaRPr b="1" sz="1700">
              <a:solidFill>
                <a:schemeClr val="dk1"/>
              </a:solidFill>
              <a:latin typeface="Roboto"/>
              <a:ea typeface="Roboto"/>
              <a:cs typeface="Roboto"/>
              <a:sym typeface="Roboto"/>
            </a:endParaRPr>
          </a:p>
          <a:p>
            <a:pPr indent="0" lvl="0" marL="914400" rtl="0" algn="l">
              <a:spcBef>
                <a:spcPts val="0"/>
              </a:spcBef>
              <a:spcAft>
                <a:spcPts val="0"/>
              </a:spcAft>
              <a:buNone/>
            </a:pPr>
            <a:r>
              <a:t/>
            </a:r>
            <a:endParaRPr>
              <a:solidFill>
                <a:schemeClr val="dk1"/>
              </a:solidFill>
              <a:latin typeface="Roboto"/>
              <a:ea typeface="Roboto"/>
              <a:cs typeface="Roboto"/>
              <a:sym typeface="Roboto"/>
            </a:endParaRPr>
          </a:p>
        </p:txBody>
      </p:sp>
      <p:pic>
        <p:nvPicPr>
          <p:cNvPr id="898" name="Google Shape;898;p39"/>
          <p:cNvPicPr preferRelativeResize="0"/>
          <p:nvPr/>
        </p:nvPicPr>
        <p:blipFill>
          <a:blip r:embed="rId3">
            <a:alphaModFix/>
          </a:blip>
          <a:stretch>
            <a:fillRect/>
          </a:stretch>
        </p:blipFill>
        <p:spPr>
          <a:xfrm>
            <a:off x="5240025" y="1215675"/>
            <a:ext cx="3616200" cy="2712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4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Nivel Definido</a:t>
            </a:r>
            <a:endParaRPr/>
          </a:p>
        </p:txBody>
      </p:sp>
      <p:sp>
        <p:nvSpPr>
          <p:cNvPr id="904" name="Google Shape;904;p40"/>
          <p:cNvSpPr txBox="1"/>
          <p:nvPr/>
        </p:nvSpPr>
        <p:spPr>
          <a:xfrm>
            <a:off x="848400" y="1391925"/>
            <a:ext cx="39999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Los procesos están bien definidos y entendidos.</a:t>
            </a:r>
            <a:endParaRPr>
              <a:solidFill>
                <a:schemeClr val="dk1"/>
              </a:solidFill>
              <a:latin typeface="Roboto"/>
              <a:ea typeface="Roboto"/>
              <a:cs typeface="Roboto"/>
              <a:sym typeface="Roboto"/>
            </a:endParaRPr>
          </a:p>
          <a:p>
            <a:pPr indent="0" lvl="0" marL="91440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Estos procesos </a:t>
            </a:r>
            <a:r>
              <a:rPr lang="en">
                <a:solidFill>
                  <a:schemeClr val="dk1"/>
                </a:solidFill>
                <a:latin typeface="Roboto"/>
                <a:ea typeface="Roboto"/>
                <a:cs typeface="Roboto"/>
                <a:sym typeface="Roboto"/>
              </a:rPr>
              <a:t>están</a:t>
            </a:r>
            <a:r>
              <a:rPr lang="en">
                <a:solidFill>
                  <a:schemeClr val="dk1"/>
                </a:solidFill>
                <a:latin typeface="Roboto"/>
                <a:ea typeface="Roboto"/>
                <a:cs typeface="Roboto"/>
                <a:sym typeface="Roboto"/>
              </a:rPr>
              <a:t> aplicados en los estándares, procedimientos, herramientas y métodos que utiliza la organización y que son consistentemente utilizados en los proyectos.</a:t>
            </a:r>
            <a:endParaRPr>
              <a:solidFill>
                <a:schemeClr val="dk1"/>
              </a:solidFill>
              <a:latin typeface="Roboto"/>
              <a:ea typeface="Roboto"/>
              <a:cs typeface="Roboto"/>
              <a:sym typeface="Roboto"/>
            </a:endParaRPr>
          </a:p>
          <a:p>
            <a:pPr indent="0" lvl="0" marL="91440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Una diferencia fundamental entre el nivel de madurez 2 y el nivel de madurez 3 es que los procesos son normalmente se describe con más detalle y más rigurosa</a:t>
            </a:r>
            <a:endParaRPr>
              <a:solidFill>
                <a:schemeClr val="dk1"/>
              </a:solidFill>
              <a:latin typeface="Roboto"/>
              <a:ea typeface="Roboto"/>
              <a:cs typeface="Roboto"/>
              <a:sym typeface="Roboto"/>
            </a:endParaRPr>
          </a:p>
          <a:p>
            <a:pPr indent="0" lvl="0" marL="914400" rtl="0" algn="l">
              <a:spcBef>
                <a:spcPts val="0"/>
              </a:spcBef>
              <a:spcAft>
                <a:spcPts val="0"/>
              </a:spcAft>
              <a:buNone/>
            </a:pPr>
            <a:r>
              <a:t/>
            </a:r>
            <a:endParaRPr>
              <a:solidFill>
                <a:schemeClr val="dk1"/>
              </a:solidFill>
              <a:latin typeface="Roboto"/>
              <a:ea typeface="Roboto"/>
              <a:cs typeface="Roboto"/>
              <a:sym typeface="Roboto"/>
            </a:endParaRPr>
          </a:p>
        </p:txBody>
      </p:sp>
      <p:pic>
        <p:nvPicPr>
          <p:cNvPr id="905" name="Google Shape;905;p40"/>
          <p:cNvPicPr preferRelativeResize="0"/>
          <p:nvPr/>
        </p:nvPicPr>
        <p:blipFill>
          <a:blip r:embed="rId3">
            <a:alphaModFix/>
          </a:blip>
          <a:stretch>
            <a:fillRect/>
          </a:stretch>
        </p:blipFill>
        <p:spPr>
          <a:xfrm>
            <a:off x="5254075" y="1453163"/>
            <a:ext cx="3616200" cy="223717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4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Nivel Gestionado cuantitativamente</a:t>
            </a:r>
            <a:endParaRPr/>
          </a:p>
        </p:txBody>
      </p:sp>
      <p:sp>
        <p:nvSpPr>
          <p:cNvPr id="911" name="Google Shape;911;p41"/>
          <p:cNvSpPr txBox="1"/>
          <p:nvPr/>
        </p:nvSpPr>
        <p:spPr>
          <a:xfrm>
            <a:off x="848400" y="1294200"/>
            <a:ext cx="4374600" cy="2555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La organización y los proyectos establecen objetivos cuantitativos que son utilizados como criterio para la gestión de proyectos.</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Los objetivos cuantitativos se basan en las necesidades del cliente, los usuarios finales, la organización, y los responsables de la implementación de los procesos.</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0" lvl="0" marL="1371600" rtl="0" algn="l">
              <a:spcBef>
                <a:spcPts val="0"/>
              </a:spcBef>
              <a:spcAft>
                <a:spcPts val="0"/>
              </a:spcAft>
              <a:buNone/>
            </a:pPr>
            <a:r>
              <a:t/>
            </a:r>
            <a:endParaRPr>
              <a:solidFill>
                <a:schemeClr val="dk1"/>
              </a:solidFill>
              <a:latin typeface="Roboto"/>
              <a:ea typeface="Roboto"/>
              <a:cs typeface="Roboto"/>
              <a:sym typeface="Roboto"/>
            </a:endParaRPr>
          </a:p>
        </p:txBody>
      </p:sp>
      <p:pic>
        <p:nvPicPr>
          <p:cNvPr id="912" name="Google Shape;912;p41"/>
          <p:cNvPicPr preferRelativeResize="0"/>
          <p:nvPr/>
        </p:nvPicPr>
        <p:blipFill>
          <a:blip r:embed="rId3">
            <a:alphaModFix/>
          </a:blip>
          <a:stretch>
            <a:fillRect/>
          </a:stretch>
        </p:blipFill>
        <p:spPr>
          <a:xfrm>
            <a:off x="5330275" y="1357725"/>
            <a:ext cx="3093725" cy="216561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4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Nivel Gestionado cuantitativamente</a:t>
            </a:r>
            <a:endParaRPr/>
          </a:p>
        </p:txBody>
      </p:sp>
      <p:sp>
        <p:nvSpPr>
          <p:cNvPr id="918" name="Google Shape;918;p42"/>
          <p:cNvSpPr txBox="1"/>
          <p:nvPr/>
        </p:nvSpPr>
        <p:spPr>
          <a:xfrm>
            <a:off x="832850" y="1252550"/>
            <a:ext cx="43746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Las medidas detalladas del rendimiento de los procesos son recogidos y analizados estadísticamente. Se identifican fuentes de variaciones negativas y se corrigen.</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El rendimiento de los procesos es cuantitativamente previsible.</a:t>
            </a:r>
            <a:endParaRPr>
              <a:solidFill>
                <a:schemeClr val="dk1"/>
              </a:solidFill>
              <a:latin typeface="Roboto"/>
              <a:ea typeface="Roboto"/>
              <a:cs typeface="Roboto"/>
              <a:sym typeface="Roboto"/>
            </a:endParaRPr>
          </a:p>
          <a:p>
            <a:pPr indent="0" lvl="0" marL="1371600" rtl="0" algn="l">
              <a:spcBef>
                <a:spcPts val="0"/>
              </a:spcBef>
              <a:spcAft>
                <a:spcPts val="0"/>
              </a:spcAft>
              <a:buNone/>
            </a:pPr>
            <a:r>
              <a:t/>
            </a:r>
            <a:endParaRPr>
              <a:solidFill>
                <a:schemeClr val="dk1"/>
              </a:solidFill>
              <a:latin typeface="Roboto"/>
              <a:ea typeface="Roboto"/>
              <a:cs typeface="Roboto"/>
              <a:sym typeface="Roboto"/>
            </a:endParaRPr>
          </a:p>
        </p:txBody>
      </p:sp>
      <p:pic>
        <p:nvPicPr>
          <p:cNvPr id="919" name="Google Shape;919;p42"/>
          <p:cNvPicPr preferRelativeResize="0"/>
          <p:nvPr/>
        </p:nvPicPr>
        <p:blipFill>
          <a:blip r:embed="rId3">
            <a:alphaModFix/>
          </a:blip>
          <a:stretch>
            <a:fillRect/>
          </a:stretch>
        </p:blipFill>
        <p:spPr>
          <a:xfrm>
            <a:off x="5345800" y="1306075"/>
            <a:ext cx="3247425" cy="2273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4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Nivel Optimización</a:t>
            </a:r>
            <a:endParaRPr/>
          </a:p>
        </p:txBody>
      </p:sp>
      <p:sp>
        <p:nvSpPr>
          <p:cNvPr id="925" name="Google Shape;925;p43"/>
          <p:cNvSpPr txBox="1"/>
          <p:nvPr/>
        </p:nvSpPr>
        <p:spPr>
          <a:xfrm>
            <a:off x="848400" y="1391925"/>
            <a:ext cx="43746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La organización mejora continuamente sus procesos con base en el entendimiento cuantitativo de los objetivos de negocio y las necesidades de desempeño.</a:t>
            </a:r>
            <a:endParaRPr>
              <a:solidFill>
                <a:schemeClr val="dk1"/>
              </a:solidFill>
              <a:latin typeface="Roboto"/>
              <a:ea typeface="Roboto"/>
              <a:cs typeface="Roboto"/>
              <a:sym typeface="Roboto"/>
            </a:endParaRPr>
          </a:p>
          <a:p>
            <a:pPr indent="0" lvl="0" marL="1371600" rtl="0" algn="l">
              <a:spcBef>
                <a:spcPts val="0"/>
              </a:spcBef>
              <a:spcAft>
                <a:spcPts val="0"/>
              </a:spcAft>
              <a:buNone/>
            </a:pPr>
            <a:r>
              <a:t/>
            </a:r>
            <a:endParaRPr>
              <a:solidFill>
                <a:schemeClr val="dk1"/>
              </a:solidFill>
              <a:latin typeface="Roboto"/>
              <a:ea typeface="Roboto"/>
              <a:cs typeface="Roboto"/>
              <a:sym typeface="Roboto"/>
            </a:endParaRPr>
          </a:p>
        </p:txBody>
      </p:sp>
      <p:pic>
        <p:nvPicPr>
          <p:cNvPr id="926" name="Google Shape;926;p43"/>
          <p:cNvPicPr preferRelativeResize="0"/>
          <p:nvPr/>
        </p:nvPicPr>
        <p:blipFill>
          <a:blip r:embed="rId3">
            <a:alphaModFix/>
          </a:blip>
          <a:stretch>
            <a:fillRect/>
          </a:stretch>
        </p:blipFill>
        <p:spPr>
          <a:xfrm>
            <a:off x="5453100" y="1391925"/>
            <a:ext cx="3333750" cy="3333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696" name="Shape 696"/>
        <p:cNvGrpSpPr/>
        <p:nvPr/>
      </p:nvGrpSpPr>
      <p:grpSpPr>
        <a:xfrm>
          <a:off x="0" y="0"/>
          <a:ext cx="0" cy="0"/>
          <a:chOff x="0" y="0"/>
          <a:chExt cx="0" cy="0"/>
        </a:xfrm>
      </p:grpSpPr>
      <p:sp>
        <p:nvSpPr>
          <p:cNvPr id="697" name="Google Shape;697;p2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QUÉ</a:t>
            </a:r>
            <a:r>
              <a:rPr lang="en"/>
              <a:t> ES CMMI</a:t>
            </a:r>
            <a:endParaRPr/>
          </a:p>
          <a:p>
            <a:pPr indent="0" lvl="0" marL="0" rtl="0" algn="l">
              <a:spcBef>
                <a:spcPts val="0"/>
              </a:spcBef>
              <a:spcAft>
                <a:spcPts val="0"/>
              </a:spcAft>
              <a:buNone/>
            </a:pPr>
            <a:r>
              <a:t/>
            </a:r>
            <a:endParaRPr/>
          </a:p>
        </p:txBody>
      </p:sp>
      <p:sp>
        <p:nvSpPr>
          <p:cNvPr id="698" name="Google Shape;698;p26"/>
          <p:cNvSpPr txBox="1"/>
          <p:nvPr>
            <p:ph idx="1" type="body"/>
          </p:nvPr>
        </p:nvSpPr>
        <p:spPr>
          <a:xfrm>
            <a:off x="720000" y="1257250"/>
            <a:ext cx="7890600" cy="28119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Char char="●"/>
            </a:pPr>
            <a:r>
              <a:rPr lang="en" sz="1400"/>
              <a:t>I</a:t>
            </a:r>
            <a:r>
              <a:rPr lang="en" sz="1400"/>
              <a:t>ntegración</a:t>
            </a:r>
            <a:r>
              <a:rPr lang="en" sz="1400"/>
              <a:t> de sistemas modelos de madurez de capacidades o Capability Maturity Model Integration (CMMI)</a:t>
            </a:r>
            <a:endParaRPr sz="1400"/>
          </a:p>
          <a:p>
            <a:pPr indent="0" lvl="0" marL="457200" rtl="0" algn="just">
              <a:spcBef>
                <a:spcPts val="0"/>
              </a:spcBef>
              <a:spcAft>
                <a:spcPts val="0"/>
              </a:spcAft>
              <a:buNone/>
            </a:pPr>
            <a:r>
              <a:t/>
            </a:r>
            <a:endParaRPr sz="1400"/>
          </a:p>
          <a:p>
            <a:pPr indent="-317500" lvl="0" marL="457200" rtl="0" algn="just">
              <a:spcBef>
                <a:spcPts val="0"/>
              </a:spcBef>
              <a:spcAft>
                <a:spcPts val="0"/>
              </a:spcAft>
              <a:buSzPts val="1400"/>
              <a:buChar char="●"/>
            </a:pPr>
            <a:r>
              <a:rPr lang="en" sz="1400"/>
              <a:t>Es un conjunto de buenas </a:t>
            </a:r>
            <a:r>
              <a:rPr lang="en" sz="1400"/>
              <a:t>prácticas</a:t>
            </a:r>
            <a:r>
              <a:rPr lang="en" sz="1400"/>
              <a:t> organizadas por capacidades </a:t>
            </a:r>
            <a:r>
              <a:rPr lang="en" sz="1400"/>
              <a:t>críticas</a:t>
            </a:r>
            <a:r>
              <a:rPr lang="en" sz="1400"/>
              <a:t> de negocio con el objetivo de mejorar su rendimiento</a:t>
            </a:r>
            <a:endParaRPr sz="1400"/>
          </a:p>
          <a:p>
            <a:pPr indent="0" lvl="0" marL="457200" rtl="0" algn="just">
              <a:spcBef>
                <a:spcPts val="0"/>
              </a:spcBef>
              <a:spcAft>
                <a:spcPts val="0"/>
              </a:spcAft>
              <a:buNone/>
            </a:pPr>
            <a:r>
              <a:t/>
            </a:r>
            <a:endParaRPr sz="1400"/>
          </a:p>
          <a:p>
            <a:pPr indent="-330200" lvl="0" marL="457200" rtl="0" algn="just">
              <a:lnSpc>
                <a:spcPct val="100000"/>
              </a:lnSpc>
              <a:spcBef>
                <a:spcPts val="0"/>
              </a:spcBef>
              <a:spcAft>
                <a:spcPts val="0"/>
              </a:spcAft>
              <a:buSzPts val="1600"/>
              <a:buFont typeface="Roboto"/>
              <a:buChar char="●"/>
            </a:pPr>
            <a:r>
              <a:rPr lang="en" sz="1400"/>
              <a:t>Estas capacidades críticas abordan los principales retos a los que se enfrentan las organizaciones como por ejemplo asegurar la calidad, diseñar y desarrollar productos, planificar y gestionar el trabajo, </a:t>
            </a:r>
            <a:r>
              <a:rPr lang="en" sz="1400"/>
              <a:t>mejorar</a:t>
            </a:r>
            <a:r>
              <a:rPr lang="en" sz="1400"/>
              <a:t> el rendimiento de la organización.</a:t>
            </a:r>
            <a:endParaRPr sz="1400"/>
          </a:p>
          <a:p>
            <a:pPr indent="-330200" lvl="0" marL="457200" rtl="0" algn="just">
              <a:lnSpc>
                <a:spcPct val="100000"/>
              </a:lnSpc>
              <a:spcBef>
                <a:spcPts val="0"/>
              </a:spcBef>
              <a:spcAft>
                <a:spcPts val="0"/>
              </a:spcAft>
              <a:buSzPts val="1600"/>
              <a:buFont typeface="Roboto"/>
              <a:buChar char="●"/>
            </a:pPr>
            <a:r>
              <a:rPr lang="en" sz="1400"/>
              <a:t>CMMI está formado por cientos de prácticas agrupadas en 22 áreas de proceso. Por ejemplo, el área de proceso de Measurement and Analysis (MA) recoge las prácticas relacionadas con la definición, gestión, análisis y mejora de métricas en la organización para la medición del rendimiento y optimización de los procesos.</a:t>
            </a:r>
            <a:endParaRPr sz="1600"/>
          </a:p>
          <a:p>
            <a:pPr indent="0" lvl="0" marL="0" rtl="0" algn="l">
              <a:spcBef>
                <a:spcPts val="17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4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Actividad</a:t>
            </a:r>
            <a:endParaRPr/>
          </a:p>
        </p:txBody>
      </p:sp>
      <p:sp>
        <p:nvSpPr>
          <p:cNvPr id="932" name="Google Shape;932;p44"/>
          <p:cNvSpPr txBox="1"/>
          <p:nvPr/>
        </p:nvSpPr>
        <p:spPr>
          <a:xfrm>
            <a:off x="720000" y="2156100"/>
            <a:ext cx="77040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u="sng">
                <a:solidFill>
                  <a:schemeClr val="hlink"/>
                </a:solidFill>
                <a:hlinkClick r:id="rId3"/>
              </a:rPr>
              <a:t>https://create.kahoot.it/details/8c489f49-b6ba-46fc-ae2f-4292e1d65dd5</a:t>
            </a:r>
            <a:endParaRPr>
              <a:solidFill>
                <a:schemeClr val="lt1"/>
              </a:solidFill>
            </a:endParaRPr>
          </a:p>
          <a:p>
            <a:pPr indent="0" lvl="0" marL="457200" rtl="0" algn="l">
              <a:spcBef>
                <a:spcPts val="0"/>
              </a:spcBef>
              <a:spcAft>
                <a:spcPts val="0"/>
              </a:spcAft>
              <a:buNone/>
            </a:pPr>
            <a:r>
              <a:t/>
            </a:r>
            <a:endParaRPr>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36" name="Shape 936"/>
        <p:cNvGrpSpPr/>
        <p:nvPr/>
      </p:nvGrpSpPr>
      <p:grpSpPr>
        <a:xfrm>
          <a:off x="0" y="0"/>
          <a:ext cx="0" cy="0"/>
          <a:chOff x="0" y="0"/>
          <a:chExt cx="0" cy="0"/>
        </a:xfrm>
      </p:grpSpPr>
      <p:sp>
        <p:nvSpPr>
          <p:cNvPr id="937" name="Google Shape;937;p45"/>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GRACIAS</a:t>
            </a:r>
            <a:endParaRPr>
              <a:solidFill>
                <a:schemeClr val="accent6"/>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02" name="Shape 702"/>
        <p:cNvGrpSpPr/>
        <p:nvPr/>
      </p:nvGrpSpPr>
      <p:grpSpPr>
        <a:xfrm>
          <a:off x="0" y="0"/>
          <a:ext cx="0" cy="0"/>
          <a:chOff x="0" y="0"/>
          <a:chExt cx="0" cy="0"/>
        </a:xfrm>
      </p:grpSpPr>
      <p:sp>
        <p:nvSpPr>
          <p:cNvPr id="703" name="Google Shape;703;p27"/>
          <p:cNvSpPr txBox="1"/>
          <p:nvPr>
            <p:ph type="title"/>
          </p:nvPr>
        </p:nvSpPr>
        <p:spPr>
          <a:xfrm>
            <a:off x="4939700" y="1288261"/>
            <a:ext cx="1905300" cy="97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HISTORIA</a:t>
            </a:r>
            <a:endParaRPr/>
          </a:p>
        </p:txBody>
      </p:sp>
      <p:sp>
        <p:nvSpPr>
          <p:cNvPr id="704" name="Google Shape;704;p27"/>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CMMI es el </a:t>
            </a:r>
            <a:r>
              <a:rPr lang="en"/>
              <a:t>sucesor</a:t>
            </a:r>
            <a:r>
              <a:rPr lang="en"/>
              <a:t> de cmm y es un </a:t>
            </a:r>
            <a:r>
              <a:rPr lang="en"/>
              <a:t>modelo</a:t>
            </a:r>
            <a:r>
              <a:rPr lang="en"/>
              <a:t> que se </a:t>
            </a:r>
            <a:r>
              <a:rPr lang="en"/>
              <a:t>usó</a:t>
            </a:r>
            <a:r>
              <a:rPr lang="en"/>
              <a:t> entre los años de 1987 a 1997</a:t>
            </a:r>
            <a:endParaRPr/>
          </a:p>
        </p:txBody>
      </p:sp>
      <p:grpSp>
        <p:nvGrpSpPr>
          <p:cNvPr id="705" name="Google Shape;705;p27"/>
          <p:cNvGrpSpPr/>
          <p:nvPr/>
        </p:nvGrpSpPr>
        <p:grpSpPr>
          <a:xfrm>
            <a:off x="1845914" y="1864668"/>
            <a:ext cx="1600177" cy="1414164"/>
            <a:chOff x="-3137650" y="2787000"/>
            <a:chExt cx="291450" cy="257575"/>
          </a:xfrm>
        </p:grpSpPr>
        <p:sp>
          <p:nvSpPr>
            <p:cNvPr id="706" name="Google Shape;706;p2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27"/>
          <p:cNvGrpSpPr/>
          <p:nvPr/>
        </p:nvGrpSpPr>
        <p:grpSpPr>
          <a:xfrm>
            <a:off x="0" y="4569046"/>
            <a:ext cx="1022509" cy="572747"/>
            <a:chOff x="-77" y="3784091"/>
            <a:chExt cx="2423582" cy="1357541"/>
          </a:xfrm>
        </p:grpSpPr>
        <p:sp>
          <p:nvSpPr>
            <p:cNvPr id="715" name="Google Shape;715;p2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27"/>
          <p:cNvGrpSpPr/>
          <p:nvPr/>
        </p:nvGrpSpPr>
        <p:grpSpPr>
          <a:xfrm rot="10800000">
            <a:off x="8121500" y="-4"/>
            <a:ext cx="1022509" cy="572747"/>
            <a:chOff x="-77" y="3784091"/>
            <a:chExt cx="2423582" cy="1357541"/>
          </a:xfrm>
        </p:grpSpPr>
        <p:sp>
          <p:nvSpPr>
            <p:cNvPr id="721" name="Google Shape;721;p2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29" name="Shape 729"/>
        <p:cNvGrpSpPr/>
        <p:nvPr/>
      </p:nvGrpSpPr>
      <p:grpSpPr>
        <a:xfrm>
          <a:off x="0" y="0"/>
          <a:ext cx="0" cy="0"/>
          <a:chOff x="0" y="0"/>
          <a:chExt cx="0" cy="0"/>
        </a:xfrm>
      </p:grpSpPr>
      <p:sp>
        <p:nvSpPr>
          <p:cNvPr id="730" name="Google Shape;730;p2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HISTORIA DE CMMI</a:t>
            </a:r>
            <a:endParaRPr/>
          </a:p>
          <a:p>
            <a:pPr indent="0" lvl="0" marL="0" rtl="0" algn="l">
              <a:spcBef>
                <a:spcPts val="0"/>
              </a:spcBef>
              <a:spcAft>
                <a:spcPts val="0"/>
              </a:spcAft>
              <a:buNone/>
            </a:pPr>
            <a:r>
              <a:t/>
            </a:r>
            <a:endParaRPr/>
          </a:p>
        </p:txBody>
      </p:sp>
      <p:sp>
        <p:nvSpPr>
          <p:cNvPr id="731" name="Google Shape;731;p28"/>
          <p:cNvSpPr txBox="1"/>
          <p:nvPr>
            <p:ph idx="1" type="body"/>
          </p:nvPr>
        </p:nvSpPr>
        <p:spPr>
          <a:xfrm>
            <a:off x="720000" y="1257250"/>
            <a:ext cx="7890600" cy="3143400"/>
          </a:xfrm>
          <a:prstGeom prst="rect">
            <a:avLst/>
          </a:prstGeom>
        </p:spPr>
        <p:txBody>
          <a:bodyPr anchorCtr="0" anchor="t" bIns="91425" lIns="91425" spcFirstLastPara="1" rIns="91425" wrap="square" tIns="91425">
            <a:noAutofit/>
          </a:bodyPr>
          <a:lstStyle/>
          <a:p>
            <a:pPr indent="-355600" lvl="0" marL="457200" rtl="0" algn="just">
              <a:lnSpc>
                <a:spcPct val="100000"/>
              </a:lnSpc>
              <a:spcBef>
                <a:spcPts val="0"/>
              </a:spcBef>
              <a:spcAft>
                <a:spcPts val="0"/>
              </a:spcAft>
              <a:buSzPts val="2000"/>
              <a:buFont typeface="Roboto"/>
              <a:buChar char="●"/>
            </a:pPr>
            <a:r>
              <a:rPr lang="en" sz="1400"/>
              <a:t>CMMI es el sucesor de CMM, un modelo que se usó entre los años 1987 a 1997 para proporcionar un marco de referencia mejorando el rigor y control que necesitaban los proyectos del departamento de defensa de los Estados Unidos.</a:t>
            </a:r>
            <a:endParaRPr sz="1400"/>
          </a:p>
          <a:p>
            <a:pPr indent="-330200" lvl="0" marL="457200" rtl="0" algn="just">
              <a:lnSpc>
                <a:spcPct val="100000"/>
              </a:lnSpc>
              <a:spcBef>
                <a:spcPts val="0"/>
              </a:spcBef>
              <a:spcAft>
                <a:spcPts val="0"/>
              </a:spcAft>
              <a:buSzPts val="1600"/>
              <a:buFont typeface="Roboto"/>
              <a:buChar char="●"/>
            </a:pPr>
            <a:r>
              <a:rPr lang="en" sz="1400"/>
              <a:t>A partir de 2000 con la publicación del modelo original CMMI (que sustituyó a CMM), se han publicado diversas actualizaciones en 2002 (1.1), 2006 (1.2), 2010 (1.3) y 2018 (2.0).</a:t>
            </a:r>
            <a:endParaRPr sz="1400"/>
          </a:p>
          <a:p>
            <a:pPr indent="-330200" lvl="0" marL="457200" rtl="0" algn="just">
              <a:lnSpc>
                <a:spcPct val="100000"/>
              </a:lnSpc>
              <a:spcBef>
                <a:spcPts val="0"/>
              </a:spcBef>
              <a:spcAft>
                <a:spcPts val="0"/>
              </a:spcAft>
              <a:buSzPts val="1600"/>
              <a:buFont typeface="Roboto"/>
              <a:buChar char="●"/>
            </a:pPr>
            <a:r>
              <a:rPr lang="en" sz="1400"/>
              <a:t>Originalmente CMM/CMMI fue elaborado por el SEI (Software Engineering Institute), y gestionado a través de la universidad Carnegie-Mellon. Actualmente, la gestión la realiza el CMMI Institute, una empresa subsidiaria de ISACA.</a:t>
            </a:r>
            <a:endParaRPr sz="1400"/>
          </a:p>
          <a:p>
            <a:pPr indent="0" lvl="0" marL="0" rtl="0" algn="l">
              <a:spcBef>
                <a:spcPts val="17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35" name="Shape 735"/>
        <p:cNvGrpSpPr/>
        <p:nvPr/>
      </p:nvGrpSpPr>
      <p:grpSpPr>
        <a:xfrm>
          <a:off x="0" y="0"/>
          <a:ext cx="0" cy="0"/>
          <a:chOff x="0" y="0"/>
          <a:chExt cx="0" cy="0"/>
        </a:xfrm>
      </p:grpSpPr>
      <p:sp>
        <p:nvSpPr>
          <p:cNvPr id="736" name="Google Shape;736;p29"/>
          <p:cNvSpPr/>
          <p:nvPr/>
        </p:nvSpPr>
        <p:spPr>
          <a:xfrm rot="-2699901">
            <a:off x="2033647" y="1995011"/>
            <a:ext cx="399523" cy="381115"/>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9"/>
          <p:cNvSpPr/>
          <p:nvPr/>
        </p:nvSpPr>
        <p:spPr>
          <a:xfrm rot="-2699899">
            <a:off x="2812934" y="2002929"/>
            <a:ext cx="432660" cy="38063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9"/>
          <p:cNvSpPr/>
          <p:nvPr/>
        </p:nvSpPr>
        <p:spPr>
          <a:xfrm rot="-2699901">
            <a:off x="2810998" y="2796888"/>
            <a:ext cx="418750" cy="380873"/>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9"/>
          <p:cNvSpPr/>
          <p:nvPr/>
        </p:nvSpPr>
        <p:spPr>
          <a:xfrm rot="-2699901">
            <a:off x="1995586" y="2787188"/>
            <a:ext cx="418750" cy="381115"/>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9"/>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ESTRUCTURA DEL CMMI</a:t>
            </a:r>
            <a:endParaRPr/>
          </a:p>
        </p:txBody>
      </p:sp>
      <p:sp>
        <p:nvSpPr>
          <p:cNvPr id="741" name="Google Shape;741;p29"/>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Es un conjunto de </a:t>
            </a:r>
            <a:r>
              <a:rPr lang="en"/>
              <a:t>prácticas</a:t>
            </a:r>
            <a:r>
              <a:rPr lang="en"/>
              <a:t> </a:t>
            </a:r>
            <a:r>
              <a:rPr lang="en"/>
              <a:t>relacionadas</a:t>
            </a:r>
            <a:r>
              <a:rPr lang="en"/>
              <a:t> que al ser </a:t>
            </a:r>
            <a:r>
              <a:rPr lang="en"/>
              <a:t>implementadas</a:t>
            </a:r>
            <a:r>
              <a:rPr lang="en"/>
              <a:t> satisfacen unos objetivos</a:t>
            </a:r>
            <a:endParaRPr/>
          </a:p>
          <a:p>
            <a:pPr indent="0" lvl="0" marL="0" rtl="0" algn="l">
              <a:spcBef>
                <a:spcPts val="0"/>
              </a:spcBef>
              <a:spcAft>
                <a:spcPts val="0"/>
              </a:spcAft>
              <a:buNone/>
            </a:pPr>
            <a:r>
              <a:t/>
            </a:r>
            <a:endParaRPr/>
          </a:p>
        </p:txBody>
      </p:sp>
      <p:sp>
        <p:nvSpPr>
          <p:cNvPr id="742" name="Google Shape;742;p29"/>
          <p:cNvSpPr/>
          <p:nvPr/>
        </p:nvSpPr>
        <p:spPr>
          <a:xfrm>
            <a:off x="2302605" y="1714888"/>
            <a:ext cx="723471" cy="703838"/>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9"/>
          <p:cNvSpPr/>
          <p:nvPr/>
        </p:nvSpPr>
        <p:spPr>
          <a:xfrm>
            <a:off x="2774802" y="2271816"/>
            <a:ext cx="793726" cy="704201"/>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9"/>
          <p:cNvSpPr/>
          <p:nvPr/>
        </p:nvSpPr>
        <p:spPr>
          <a:xfrm>
            <a:off x="2207924" y="2724759"/>
            <a:ext cx="723350" cy="703838"/>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9"/>
          <p:cNvSpPr/>
          <p:nvPr/>
        </p:nvSpPr>
        <p:spPr>
          <a:xfrm>
            <a:off x="1723484" y="2154711"/>
            <a:ext cx="724922" cy="700332"/>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 name="Google Shape;746;p29"/>
          <p:cNvGrpSpPr/>
          <p:nvPr/>
        </p:nvGrpSpPr>
        <p:grpSpPr>
          <a:xfrm flipH="1">
            <a:off x="8121500" y="4569046"/>
            <a:ext cx="1022509" cy="572747"/>
            <a:chOff x="-77" y="3784091"/>
            <a:chExt cx="2423582" cy="1357541"/>
          </a:xfrm>
        </p:grpSpPr>
        <p:sp>
          <p:nvSpPr>
            <p:cNvPr id="747" name="Google Shape;747;p2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29"/>
          <p:cNvGrpSpPr/>
          <p:nvPr/>
        </p:nvGrpSpPr>
        <p:grpSpPr>
          <a:xfrm flipH="1" rot="10800000">
            <a:off x="0" y="-4"/>
            <a:ext cx="1022509" cy="572747"/>
            <a:chOff x="-77" y="3784091"/>
            <a:chExt cx="2423582" cy="1357541"/>
          </a:xfrm>
        </p:grpSpPr>
        <p:sp>
          <p:nvSpPr>
            <p:cNvPr id="753" name="Google Shape;753;p2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61" name="Shape 761"/>
        <p:cNvGrpSpPr/>
        <p:nvPr/>
      </p:nvGrpSpPr>
      <p:grpSpPr>
        <a:xfrm>
          <a:off x="0" y="0"/>
          <a:ext cx="0" cy="0"/>
          <a:chOff x="0" y="0"/>
          <a:chExt cx="0" cy="0"/>
        </a:xfrm>
      </p:grpSpPr>
      <p:sp>
        <p:nvSpPr>
          <p:cNvPr id="762" name="Google Shape;762;p30"/>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ESTRUCTURA DEL CMMI</a:t>
            </a:r>
            <a:endParaRPr/>
          </a:p>
        </p:txBody>
      </p:sp>
      <p:sp>
        <p:nvSpPr>
          <p:cNvPr id="763" name="Google Shape;763;p30"/>
          <p:cNvSpPr txBox="1"/>
          <p:nvPr>
            <p:ph idx="2" type="body"/>
          </p:nvPr>
        </p:nvSpPr>
        <p:spPr>
          <a:xfrm>
            <a:off x="5114000" y="1633250"/>
            <a:ext cx="2333400" cy="2004600"/>
          </a:xfrm>
          <a:prstGeom prst="rect">
            <a:avLst/>
          </a:prstGeom>
        </p:spPr>
        <p:txBody>
          <a:bodyPr anchorCtr="0" anchor="t" bIns="91425" lIns="91425" spcFirstLastPara="1" rIns="91425" wrap="square" tIns="91425">
            <a:noAutofit/>
          </a:bodyPr>
          <a:lstStyle/>
          <a:p>
            <a:pPr indent="0" lvl="0" marL="0" rtl="0" algn="just">
              <a:spcBef>
                <a:spcPts val="0"/>
              </a:spcBef>
              <a:spcAft>
                <a:spcPts val="1700"/>
              </a:spcAft>
              <a:buNone/>
            </a:pPr>
            <a:r>
              <a:rPr lang="en"/>
              <a:t>Cada área de proceso es implementada para alcanzar el nivel de madurez correspondiente y se agrupan de acuerdo a cuatro categorías: Gestión de Procesos, Gestión de Proyectos, Ingeniería y Soporte.</a:t>
            </a:r>
            <a:endParaRPr/>
          </a:p>
        </p:txBody>
      </p:sp>
      <p:sp>
        <p:nvSpPr>
          <p:cNvPr id="764" name="Google Shape;764;p30"/>
          <p:cNvSpPr txBox="1"/>
          <p:nvPr>
            <p:ph idx="2" type="body"/>
          </p:nvPr>
        </p:nvSpPr>
        <p:spPr>
          <a:xfrm>
            <a:off x="1560125" y="1785650"/>
            <a:ext cx="2333400" cy="2004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Un área de proceso es un conjunto de prácticas relacionadas que al ser implementadas colectivamente, satisfacen un conjunto de objetivos.</a:t>
            </a:r>
            <a:endParaRPr/>
          </a:p>
          <a:p>
            <a:pPr indent="0" lvl="0" marL="0" rtl="0" algn="just">
              <a:spcBef>
                <a:spcPts val="1700"/>
              </a:spcBef>
              <a:spcAft>
                <a:spcPts val="17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68" name="Shape 768"/>
        <p:cNvGrpSpPr/>
        <p:nvPr/>
      </p:nvGrpSpPr>
      <p:grpSpPr>
        <a:xfrm>
          <a:off x="0" y="0"/>
          <a:ext cx="0" cy="0"/>
          <a:chOff x="0" y="0"/>
          <a:chExt cx="0" cy="0"/>
        </a:xfrm>
      </p:grpSpPr>
      <p:sp>
        <p:nvSpPr>
          <p:cNvPr id="769" name="Google Shape;769;p31"/>
          <p:cNvSpPr txBox="1"/>
          <p:nvPr>
            <p:ph idx="1" type="subTitle"/>
          </p:nvPr>
        </p:nvSpPr>
        <p:spPr>
          <a:xfrm>
            <a:off x="1495550" y="1618800"/>
            <a:ext cx="20292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GESTIÓN</a:t>
            </a:r>
            <a:r>
              <a:rPr lang="en"/>
              <a:t> DE PROCESO</a:t>
            </a:r>
            <a:endParaRPr/>
          </a:p>
        </p:txBody>
      </p:sp>
      <p:sp>
        <p:nvSpPr>
          <p:cNvPr id="770" name="Google Shape;770;p31"/>
          <p:cNvSpPr txBox="1"/>
          <p:nvPr>
            <p:ph idx="7" type="subTitle"/>
          </p:nvPr>
        </p:nvSpPr>
        <p:spPr>
          <a:xfrm>
            <a:off x="5618950" y="1618800"/>
            <a:ext cx="21870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GESTIÓN DE PROYECTO</a:t>
            </a:r>
            <a:endParaRPr/>
          </a:p>
        </p:txBody>
      </p:sp>
      <p:sp>
        <p:nvSpPr>
          <p:cNvPr id="771" name="Google Shape;771;p31"/>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Se tiene en cuenta todos los procesos que tiene la organización</a:t>
            </a:r>
            <a:endParaRPr/>
          </a:p>
        </p:txBody>
      </p:sp>
      <p:sp>
        <p:nvSpPr>
          <p:cNvPr id="772" name="Google Shape;772;p31"/>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SOPORTE</a:t>
            </a:r>
            <a:endParaRPr/>
          </a:p>
        </p:txBody>
      </p:sp>
      <p:sp>
        <p:nvSpPr>
          <p:cNvPr id="773" name="Google Shape;773;p31"/>
          <p:cNvSpPr txBox="1"/>
          <p:nvPr>
            <p:ph idx="4" type="subTitle"/>
          </p:nvPr>
        </p:nvSpPr>
        <p:spPr>
          <a:xfrm>
            <a:off x="1417575" y="3242325"/>
            <a:ext cx="2107500" cy="982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Se tiene en cuenta la configuración, medición y </a:t>
            </a:r>
            <a:r>
              <a:rPr lang="en"/>
              <a:t>análisis</a:t>
            </a:r>
            <a:r>
              <a:rPr lang="en"/>
              <a:t> de la organización</a:t>
            </a:r>
            <a:endParaRPr/>
          </a:p>
        </p:txBody>
      </p:sp>
      <p:sp>
        <p:nvSpPr>
          <p:cNvPr id="774" name="Google Shape;774;p31"/>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INGENIERÍA</a:t>
            </a:r>
            <a:endParaRPr/>
          </a:p>
        </p:txBody>
      </p:sp>
      <p:sp>
        <p:nvSpPr>
          <p:cNvPr id="775" name="Google Shape;775;p31"/>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 realiza todo los procesos de requisitos del producto</a:t>
            </a:r>
            <a:endParaRPr/>
          </a:p>
        </p:txBody>
      </p:sp>
      <p:sp>
        <p:nvSpPr>
          <p:cNvPr id="776" name="Google Shape;776;p31"/>
          <p:cNvSpPr txBox="1"/>
          <p:nvPr>
            <p:ph idx="8" type="subTitle"/>
          </p:nvPr>
        </p:nvSpPr>
        <p:spPr>
          <a:xfrm>
            <a:off x="5619025" y="1918700"/>
            <a:ext cx="2571000" cy="8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 tiene en cuenta la planificación y seguimiento para el proyecto</a:t>
            </a:r>
            <a:endParaRPr/>
          </a:p>
        </p:txBody>
      </p:sp>
      <p:sp>
        <p:nvSpPr>
          <p:cNvPr id="777" name="Google Shape;777;p3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CATEGORÍAS</a:t>
            </a:r>
            <a:r>
              <a:rPr lang="en"/>
              <a:t> DE ÁREAS DE PROCESO</a:t>
            </a:r>
            <a:endParaRPr/>
          </a:p>
        </p:txBody>
      </p:sp>
      <p:sp>
        <p:nvSpPr>
          <p:cNvPr id="778" name="Google Shape;778;p31"/>
          <p:cNvSpPr/>
          <p:nvPr/>
        </p:nvSpPr>
        <p:spPr>
          <a:xfrm>
            <a:off x="3672333" y="1611267"/>
            <a:ext cx="406871" cy="404753"/>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1"/>
          <p:cNvSpPr/>
          <p:nvPr/>
        </p:nvSpPr>
        <p:spPr>
          <a:xfrm>
            <a:off x="3673922" y="2935449"/>
            <a:ext cx="403694" cy="403659"/>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1"/>
          <p:cNvSpPr/>
          <p:nvPr/>
        </p:nvSpPr>
        <p:spPr>
          <a:xfrm>
            <a:off x="5058199" y="2935449"/>
            <a:ext cx="410151" cy="403659"/>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 name="Google Shape;781;p31"/>
          <p:cNvGrpSpPr/>
          <p:nvPr/>
        </p:nvGrpSpPr>
        <p:grpSpPr>
          <a:xfrm>
            <a:off x="5064520" y="1614901"/>
            <a:ext cx="397509" cy="397484"/>
            <a:chOff x="-1700225" y="2768875"/>
            <a:chExt cx="291450" cy="292225"/>
          </a:xfrm>
        </p:grpSpPr>
        <p:sp>
          <p:nvSpPr>
            <p:cNvPr id="782" name="Google Shape;782;p3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91" name="Shape 791"/>
        <p:cNvGrpSpPr/>
        <p:nvPr/>
      </p:nvGrpSpPr>
      <p:grpSpPr>
        <a:xfrm>
          <a:off x="0" y="0"/>
          <a:ext cx="0" cy="0"/>
          <a:chOff x="0" y="0"/>
          <a:chExt cx="0" cy="0"/>
        </a:xfrm>
      </p:grpSpPr>
      <p:sp>
        <p:nvSpPr>
          <p:cNvPr id="792" name="Google Shape;792;p32"/>
          <p:cNvSpPr txBox="1"/>
          <p:nvPr>
            <p:ph idx="2" type="title"/>
          </p:nvPr>
        </p:nvSpPr>
        <p:spPr>
          <a:xfrm>
            <a:off x="3017250" y="2212375"/>
            <a:ext cx="2493000" cy="91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EVALUACIONES CMMI</a:t>
            </a:r>
            <a:endParaRPr/>
          </a:p>
        </p:txBody>
      </p:sp>
      <p:grpSp>
        <p:nvGrpSpPr>
          <p:cNvPr id="793" name="Google Shape;793;p32"/>
          <p:cNvGrpSpPr/>
          <p:nvPr/>
        </p:nvGrpSpPr>
        <p:grpSpPr>
          <a:xfrm>
            <a:off x="6275049" y="1382979"/>
            <a:ext cx="2377553" cy="2377553"/>
            <a:chOff x="6198197" y="1098851"/>
            <a:chExt cx="2945797" cy="2945797"/>
          </a:xfrm>
        </p:grpSpPr>
        <p:sp>
          <p:nvSpPr>
            <p:cNvPr id="794" name="Google Shape;794;p32"/>
            <p:cNvSpPr/>
            <p:nvPr/>
          </p:nvSpPr>
          <p:spPr>
            <a:xfrm>
              <a:off x="7315562" y="1098851"/>
              <a:ext cx="1218960" cy="1218960"/>
            </a:xfrm>
            <a:custGeom>
              <a:rect b="b" l="l" r="r" t="t"/>
              <a:pathLst>
                <a:path extrusionOk="0" h="78289" w="78289">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2"/>
            <p:cNvSpPr/>
            <p:nvPr/>
          </p:nvSpPr>
          <p:spPr>
            <a:xfrm>
              <a:off x="7213984" y="2419374"/>
              <a:ext cx="355541" cy="152384"/>
            </a:xfrm>
            <a:custGeom>
              <a:rect b="b" l="l" r="r" t="t"/>
              <a:pathLst>
                <a:path extrusionOk="0" h="9787" w="22835">
                  <a:moveTo>
                    <a:pt x="1" y="1"/>
                  </a:moveTo>
                  <a:lnTo>
                    <a:pt x="1" y="9787"/>
                  </a:lnTo>
                  <a:lnTo>
                    <a:pt x="22835" y="9787"/>
                  </a:lnTo>
                  <a:lnTo>
                    <a:pt x="22835" y="1"/>
                  </a:lnTo>
                  <a:close/>
                </a:path>
              </a:pathLst>
            </a:custGeom>
            <a:solidFill>
              <a:srgbClr val="4B62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2"/>
            <p:cNvSpPr/>
            <p:nvPr/>
          </p:nvSpPr>
          <p:spPr>
            <a:xfrm>
              <a:off x="6283022" y="3307176"/>
              <a:ext cx="698875" cy="536854"/>
            </a:xfrm>
            <a:custGeom>
              <a:rect b="b" l="l" r="r" t="t"/>
              <a:pathLst>
                <a:path extrusionOk="0" h="34480" w="44886">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2"/>
            <p:cNvSpPr/>
            <p:nvPr/>
          </p:nvSpPr>
          <p:spPr>
            <a:xfrm>
              <a:off x="6807669" y="3130425"/>
              <a:ext cx="406330" cy="914224"/>
            </a:xfrm>
            <a:custGeom>
              <a:rect b="b" l="l" r="r" t="t"/>
              <a:pathLst>
                <a:path extrusionOk="0" h="58717" w="26097">
                  <a:moveTo>
                    <a:pt x="1" y="0"/>
                  </a:moveTo>
                  <a:lnTo>
                    <a:pt x="19573" y="58716"/>
                  </a:lnTo>
                  <a:lnTo>
                    <a:pt x="26097" y="58716"/>
                  </a:lnTo>
                  <a:lnTo>
                    <a:pt x="143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2"/>
            <p:cNvSpPr/>
            <p:nvPr/>
          </p:nvSpPr>
          <p:spPr>
            <a:xfrm>
              <a:off x="6198197" y="3130425"/>
              <a:ext cx="406330" cy="914224"/>
            </a:xfrm>
            <a:custGeom>
              <a:rect b="b" l="l" r="r" t="t"/>
              <a:pathLst>
                <a:path extrusionOk="0" h="58717" w="26097">
                  <a:moveTo>
                    <a:pt x="11744" y="0"/>
                  </a:moveTo>
                  <a:lnTo>
                    <a:pt x="1" y="58716"/>
                  </a:lnTo>
                  <a:lnTo>
                    <a:pt x="6525" y="58716"/>
                  </a:lnTo>
                  <a:lnTo>
                    <a:pt x="260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2"/>
            <p:cNvSpPr/>
            <p:nvPr/>
          </p:nvSpPr>
          <p:spPr>
            <a:xfrm>
              <a:off x="6198197" y="2267006"/>
              <a:ext cx="1371328" cy="1015802"/>
            </a:xfrm>
            <a:custGeom>
              <a:rect b="b" l="l" r="r" t="t"/>
              <a:pathLst>
                <a:path extrusionOk="0" h="65241" w="88075">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2"/>
            <p:cNvSpPr/>
            <p:nvPr/>
          </p:nvSpPr>
          <p:spPr>
            <a:xfrm>
              <a:off x="6706090" y="2774900"/>
              <a:ext cx="1523696" cy="1168170"/>
            </a:xfrm>
            <a:custGeom>
              <a:rect b="b" l="l" r="r" t="t"/>
              <a:pathLst>
                <a:path extrusionOk="0" h="75027" w="97861">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2"/>
            <p:cNvSpPr/>
            <p:nvPr/>
          </p:nvSpPr>
          <p:spPr>
            <a:xfrm>
              <a:off x="7925034" y="3841476"/>
              <a:ext cx="507909" cy="203173"/>
            </a:xfrm>
            <a:custGeom>
              <a:rect b="b" l="l" r="r" t="t"/>
              <a:pathLst>
                <a:path extrusionOk="0" h="13049" w="32621">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2"/>
            <p:cNvSpPr/>
            <p:nvPr/>
          </p:nvSpPr>
          <p:spPr>
            <a:xfrm>
              <a:off x="6283022" y="1962270"/>
              <a:ext cx="1184924" cy="812645"/>
            </a:xfrm>
            <a:custGeom>
              <a:rect b="b" l="l" r="r" t="t"/>
              <a:pathLst>
                <a:path extrusionOk="0" h="52193" w="76103">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2"/>
            <p:cNvSpPr/>
            <p:nvPr/>
          </p:nvSpPr>
          <p:spPr>
            <a:xfrm>
              <a:off x="6283022" y="1962270"/>
              <a:ext cx="945706" cy="812645"/>
            </a:xfrm>
            <a:custGeom>
              <a:rect b="b" l="l" r="r" t="t"/>
              <a:pathLst>
                <a:path extrusionOk="0" h="52193" w="60739">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2"/>
            <p:cNvSpPr/>
            <p:nvPr/>
          </p:nvSpPr>
          <p:spPr>
            <a:xfrm>
              <a:off x="6756880" y="2571742"/>
              <a:ext cx="2387115" cy="203173"/>
            </a:xfrm>
            <a:custGeom>
              <a:rect b="b" l="l" r="r" t="t"/>
              <a:pathLst>
                <a:path extrusionOk="0" h="13049" w="153315">
                  <a:moveTo>
                    <a:pt x="1" y="1"/>
                  </a:moveTo>
                  <a:lnTo>
                    <a:pt x="1" y="13049"/>
                  </a:lnTo>
                  <a:lnTo>
                    <a:pt x="153314" y="13049"/>
                  </a:lnTo>
                  <a:lnTo>
                    <a:pt x="15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2"/>
            <p:cNvSpPr/>
            <p:nvPr/>
          </p:nvSpPr>
          <p:spPr>
            <a:xfrm>
              <a:off x="6381051" y="2302942"/>
              <a:ext cx="141718" cy="131302"/>
            </a:xfrm>
            <a:custGeom>
              <a:rect b="b" l="l" r="r" t="t"/>
              <a:pathLst>
                <a:path extrusionOk="0" h="8433" w="9102">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2"/>
            <p:cNvSpPr/>
            <p:nvPr/>
          </p:nvSpPr>
          <p:spPr>
            <a:xfrm>
              <a:off x="6498371" y="2115152"/>
              <a:ext cx="176766" cy="166724"/>
            </a:xfrm>
            <a:custGeom>
              <a:rect b="b" l="l" r="r" t="t"/>
              <a:pathLst>
                <a:path extrusionOk="0" h="10708" w="11353">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2"/>
            <p:cNvSpPr/>
            <p:nvPr/>
          </p:nvSpPr>
          <p:spPr>
            <a:xfrm>
              <a:off x="6655301" y="1809902"/>
              <a:ext cx="203173" cy="304752"/>
            </a:xfrm>
            <a:custGeom>
              <a:rect b="b" l="l" r="r" t="t"/>
              <a:pathLst>
                <a:path extrusionOk="0" h="19573" w="13049">
                  <a:moveTo>
                    <a:pt x="1" y="1"/>
                  </a:moveTo>
                  <a:lnTo>
                    <a:pt x="1" y="13049"/>
                  </a:lnTo>
                  <a:lnTo>
                    <a:pt x="6525" y="19573"/>
                  </a:lnTo>
                  <a:lnTo>
                    <a:pt x="13049" y="13049"/>
                  </a:lnTo>
                  <a:lnTo>
                    <a:pt x="13049"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2"/>
            <p:cNvSpPr/>
            <p:nvPr/>
          </p:nvSpPr>
          <p:spPr>
            <a:xfrm>
              <a:off x="6502933" y="2267006"/>
              <a:ext cx="761856" cy="304752"/>
            </a:xfrm>
            <a:custGeom>
              <a:rect b="b" l="l" r="r" t="t"/>
              <a:pathLst>
                <a:path extrusionOk="0" h="19573" w="48931">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2"/>
            <p:cNvSpPr/>
            <p:nvPr/>
          </p:nvSpPr>
          <p:spPr>
            <a:xfrm>
              <a:off x="7518720" y="2063849"/>
              <a:ext cx="457120" cy="507909"/>
            </a:xfrm>
            <a:custGeom>
              <a:rect b="b" l="l" r="r" t="t"/>
              <a:pathLst>
                <a:path extrusionOk="0" h="32621" w="29359">
                  <a:moveTo>
                    <a:pt x="6525" y="1"/>
                  </a:moveTo>
                  <a:lnTo>
                    <a:pt x="1" y="32621"/>
                  </a:lnTo>
                  <a:lnTo>
                    <a:pt x="22835" y="32621"/>
                  </a:lnTo>
                  <a:lnTo>
                    <a:pt x="29358"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2"/>
            <p:cNvSpPr/>
            <p:nvPr/>
          </p:nvSpPr>
          <p:spPr>
            <a:xfrm>
              <a:off x="6401354" y="2774900"/>
              <a:ext cx="1523696" cy="1168170"/>
            </a:xfrm>
            <a:custGeom>
              <a:rect b="b" l="l" r="r" t="t"/>
              <a:pathLst>
                <a:path extrusionOk="0" h="75027" w="97861">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2"/>
            <p:cNvSpPr/>
            <p:nvPr/>
          </p:nvSpPr>
          <p:spPr>
            <a:xfrm>
              <a:off x="7721877" y="3841476"/>
              <a:ext cx="406330" cy="203173"/>
            </a:xfrm>
            <a:custGeom>
              <a:rect b="b" l="l" r="r" t="t"/>
              <a:pathLst>
                <a:path extrusionOk="0" h="13049" w="26097">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2"/>
            <p:cNvSpPr/>
            <p:nvPr/>
          </p:nvSpPr>
          <p:spPr>
            <a:xfrm>
              <a:off x="8128192" y="1555955"/>
              <a:ext cx="1015802" cy="660277"/>
            </a:xfrm>
            <a:custGeom>
              <a:rect b="b" l="l" r="r" t="t"/>
              <a:pathLst>
                <a:path extrusionOk="0" h="42407" w="65241">
                  <a:moveTo>
                    <a:pt x="0" y="1"/>
                  </a:moveTo>
                  <a:lnTo>
                    <a:pt x="0" y="42407"/>
                  </a:lnTo>
                  <a:lnTo>
                    <a:pt x="65240" y="42407"/>
                  </a:lnTo>
                  <a:lnTo>
                    <a:pt x="65240" y="1"/>
                  </a:lnTo>
                  <a:close/>
                </a:path>
              </a:pathLst>
            </a:custGeom>
            <a:solidFill>
              <a:srgbClr val="809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2"/>
            <p:cNvSpPr/>
            <p:nvPr/>
          </p:nvSpPr>
          <p:spPr>
            <a:xfrm>
              <a:off x="8178981" y="1962270"/>
              <a:ext cx="609488" cy="609488"/>
            </a:xfrm>
            <a:custGeom>
              <a:rect b="b" l="l" r="r" t="t"/>
              <a:pathLst>
                <a:path extrusionOk="0" h="39145" w="39145">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2"/>
            <p:cNvSpPr/>
            <p:nvPr/>
          </p:nvSpPr>
          <p:spPr>
            <a:xfrm>
              <a:off x="8483717" y="2774900"/>
              <a:ext cx="406330" cy="203173"/>
            </a:xfrm>
            <a:custGeom>
              <a:rect b="b" l="l" r="r" t="t"/>
              <a:pathLst>
                <a:path extrusionOk="0" h="13049" w="26097">
                  <a:moveTo>
                    <a:pt x="0" y="1"/>
                  </a:moveTo>
                  <a:lnTo>
                    <a:pt x="0" y="13048"/>
                  </a:lnTo>
                  <a:lnTo>
                    <a:pt x="26096" y="13048"/>
                  </a:lnTo>
                  <a:lnTo>
                    <a:pt x="26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2"/>
            <p:cNvSpPr/>
            <p:nvPr/>
          </p:nvSpPr>
          <p:spPr>
            <a:xfrm>
              <a:off x="8636085" y="2774900"/>
              <a:ext cx="101594" cy="203173"/>
            </a:xfrm>
            <a:custGeom>
              <a:rect b="b" l="l" r="r" t="t"/>
              <a:pathLst>
                <a:path extrusionOk="0" h="13049" w="6525">
                  <a:moveTo>
                    <a:pt x="0" y="1"/>
                  </a:moveTo>
                  <a:lnTo>
                    <a:pt x="0" y="13048"/>
                  </a:lnTo>
                  <a:lnTo>
                    <a:pt x="6524" y="13048"/>
                  </a:lnTo>
                  <a:lnTo>
                    <a:pt x="6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2"/>
            <p:cNvSpPr/>
            <p:nvPr/>
          </p:nvSpPr>
          <p:spPr>
            <a:xfrm>
              <a:off x="8331349" y="2978057"/>
              <a:ext cx="355541" cy="1066592"/>
            </a:xfrm>
            <a:custGeom>
              <a:rect b="b" l="l" r="r" t="t"/>
              <a:pathLst>
                <a:path extrusionOk="0" h="68503" w="22835">
                  <a:moveTo>
                    <a:pt x="9786" y="0"/>
                  </a:moveTo>
                  <a:lnTo>
                    <a:pt x="0" y="68502"/>
                  </a:lnTo>
                  <a:lnTo>
                    <a:pt x="9786" y="68502"/>
                  </a:lnTo>
                  <a:lnTo>
                    <a:pt x="22834"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2"/>
            <p:cNvSpPr/>
            <p:nvPr/>
          </p:nvSpPr>
          <p:spPr>
            <a:xfrm>
              <a:off x="8686875" y="2978057"/>
              <a:ext cx="355541" cy="1066592"/>
            </a:xfrm>
            <a:custGeom>
              <a:rect b="b" l="l" r="r" t="t"/>
              <a:pathLst>
                <a:path extrusionOk="0" h="68503" w="22835">
                  <a:moveTo>
                    <a:pt x="0" y="0"/>
                  </a:moveTo>
                  <a:lnTo>
                    <a:pt x="13048" y="68502"/>
                  </a:lnTo>
                  <a:lnTo>
                    <a:pt x="22834" y="68502"/>
                  </a:lnTo>
                  <a:lnTo>
                    <a:pt x="13048"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2"/>
            <p:cNvSpPr/>
            <p:nvPr/>
          </p:nvSpPr>
          <p:spPr>
            <a:xfrm>
              <a:off x="6960037" y="2774900"/>
              <a:ext cx="406330" cy="203173"/>
            </a:xfrm>
            <a:custGeom>
              <a:rect b="b" l="l" r="r" t="t"/>
              <a:pathLst>
                <a:path extrusionOk="0" h="13049" w="26097">
                  <a:moveTo>
                    <a:pt x="1" y="1"/>
                  </a:moveTo>
                  <a:lnTo>
                    <a:pt x="1" y="13048"/>
                  </a:lnTo>
                  <a:lnTo>
                    <a:pt x="26097" y="13048"/>
                  </a:lnTo>
                  <a:lnTo>
                    <a:pt x="260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2"/>
            <p:cNvSpPr/>
            <p:nvPr/>
          </p:nvSpPr>
          <p:spPr>
            <a:xfrm>
              <a:off x="7112405" y="2774900"/>
              <a:ext cx="101594" cy="203173"/>
            </a:xfrm>
            <a:custGeom>
              <a:rect b="b" l="l" r="r" t="t"/>
              <a:pathLst>
                <a:path extrusionOk="0" h="13049" w="6525">
                  <a:moveTo>
                    <a:pt x="1" y="1"/>
                  </a:moveTo>
                  <a:lnTo>
                    <a:pt x="1" y="13048"/>
                  </a:lnTo>
                  <a:lnTo>
                    <a:pt x="6525" y="13048"/>
                  </a:lnTo>
                  <a:lnTo>
                    <a:pt x="65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2"/>
            <p:cNvSpPr/>
            <p:nvPr/>
          </p:nvSpPr>
          <p:spPr>
            <a:xfrm>
              <a:off x="6807669" y="2978057"/>
              <a:ext cx="355541" cy="1066592"/>
            </a:xfrm>
            <a:custGeom>
              <a:rect b="b" l="l" r="r" t="t"/>
              <a:pathLst>
                <a:path extrusionOk="0" h="68503" w="22835">
                  <a:moveTo>
                    <a:pt x="9787" y="0"/>
                  </a:moveTo>
                  <a:lnTo>
                    <a:pt x="1" y="68502"/>
                  </a:lnTo>
                  <a:lnTo>
                    <a:pt x="9787" y="68502"/>
                  </a:lnTo>
                  <a:lnTo>
                    <a:pt x="22835"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2"/>
            <p:cNvSpPr/>
            <p:nvPr/>
          </p:nvSpPr>
          <p:spPr>
            <a:xfrm>
              <a:off x="7163194" y="2978057"/>
              <a:ext cx="355541" cy="1066592"/>
            </a:xfrm>
            <a:custGeom>
              <a:rect b="b" l="l" r="r" t="t"/>
              <a:pathLst>
                <a:path extrusionOk="0" h="68503" w="22835">
                  <a:moveTo>
                    <a:pt x="1" y="0"/>
                  </a:moveTo>
                  <a:lnTo>
                    <a:pt x="13049" y="68502"/>
                  </a:lnTo>
                  <a:lnTo>
                    <a:pt x="22835" y="68502"/>
                  </a:lnTo>
                  <a:lnTo>
                    <a:pt x="13049"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2"/>
            <p:cNvSpPr/>
            <p:nvPr/>
          </p:nvSpPr>
          <p:spPr>
            <a:xfrm>
              <a:off x="6706090" y="1809902"/>
              <a:ext cx="152384" cy="203173"/>
            </a:xfrm>
            <a:custGeom>
              <a:rect b="b" l="l" r="r" t="t"/>
              <a:pathLst>
                <a:path extrusionOk="0" h="13049" w="9787">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2"/>
            <p:cNvSpPr/>
            <p:nvPr/>
          </p:nvSpPr>
          <p:spPr>
            <a:xfrm>
              <a:off x="6502933" y="1505166"/>
              <a:ext cx="304752" cy="304752"/>
            </a:xfrm>
            <a:custGeom>
              <a:rect b="b" l="l" r="r" t="t"/>
              <a:pathLst>
                <a:path extrusionOk="0" h="19573" w="19573">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2"/>
            <p:cNvSpPr/>
            <p:nvPr/>
          </p:nvSpPr>
          <p:spPr>
            <a:xfrm>
              <a:off x="6655301" y="1606745"/>
              <a:ext cx="203173" cy="203173"/>
            </a:xfrm>
            <a:custGeom>
              <a:rect b="b" l="l" r="r" t="t"/>
              <a:pathLst>
                <a:path extrusionOk="0" h="13049" w="13049">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2"/>
            <p:cNvSpPr/>
            <p:nvPr/>
          </p:nvSpPr>
          <p:spPr>
            <a:xfrm>
              <a:off x="6655301" y="1708323"/>
              <a:ext cx="203173" cy="253962"/>
            </a:xfrm>
            <a:custGeom>
              <a:rect b="b" l="l" r="r" t="t"/>
              <a:pathLst>
                <a:path extrusionOk="0" h="16311" w="13049">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29" name="Shape 829"/>
        <p:cNvGrpSpPr/>
        <p:nvPr/>
      </p:nvGrpSpPr>
      <p:grpSpPr>
        <a:xfrm>
          <a:off x="0" y="0"/>
          <a:ext cx="0" cy="0"/>
          <a:chOff x="0" y="0"/>
          <a:chExt cx="0" cy="0"/>
        </a:xfrm>
      </p:grpSpPr>
      <p:sp>
        <p:nvSpPr>
          <p:cNvPr id="830" name="Google Shape;830;p3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EVALUACIONES CMMI</a:t>
            </a:r>
            <a:endParaRPr/>
          </a:p>
        </p:txBody>
      </p:sp>
      <p:sp>
        <p:nvSpPr>
          <p:cNvPr id="831" name="Google Shape;831;p33"/>
          <p:cNvSpPr txBox="1"/>
          <p:nvPr>
            <p:ph idx="2" type="subTitle"/>
          </p:nvPr>
        </p:nvSpPr>
        <p:spPr>
          <a:xfrm>
            <a:off x="720000" y="1454802"/>
            <a:ext cx="3352800" cy="1340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Una evaluación de CMMI corresponde al</a:t>
            </a:r>
            <a:endParaRPr/>
          </a:p>
          <a:p>
            <a:pPr indent="0" lvl="0" marL="0" rtl="0" algn="just">
              <a:spcBef>
                <a:spcPts val="0"/>
              </a:spcBef>
              <a:spcAft>
                <a:spcPts val="0"/>
              </a:spcAft>
              <a:buNone/>
            </a:pPr>
            <a:r>
              <a:rPr lang="en"/>
              <a:t>estudio y análisis de uno o más procesos</a:t>
            </a:r>
            <a:endParaRPr/>
          </a:p>
          <a:p>
            <a:pPr indent="0" lvl="0" marL="0" rtl="0" algn="just">
              <a:spcBef>
                <a:spcPts val="0"/>
              </a:spcBef>
              <a:spcAft>
                <a:spcPts val="0"/>
              </a:spcAft>
              <a:buNone/>
            </a:pPr>
            <a:r>
              <a:rPr lang="en"/>
              <a:t>realizado por un equipo capacitado de</a:t>
            </a:r>
            <a:endParaRPr/>
          </a:p>
          <a:p>
            <a:pPr indent="0" lvl="0" marL="0" rtl="0" algn="just">
              <a:spcBef>
                <a:spcPts val="0"/>
              </a:spcBef>
              <a:spcAft>
                <a:spcPts val="0"/>
              </a:spcAft>
              <a:buNone/>
            </a:pPr>
            <a:r>
              <a:rPr lang="en"/>
              <a:t>profesionales.</a:t>
            </a:r>
            <a:endParaRPr/>
          </a:p>
          <a:p>
            <a:pPr indent="0" lvl="0" marL="0" rtl="0" algn="r">
              <a:spcBef>
                <a:spcPts val="0"/>
              </a:spcBef>
              <a:spcAft>
                <a:spcPts val="0"/>
              </a:spcAft>
              <a:buNone/>
            </a:pPr>
            <a:r>
              <a:t/>
            </a:r>
            <a:endParaRPr/>
          </a:p>
        </p:txBody>
      </p:sp>
      <p:sp>
        <p:nvSpPr>
          <p:cNvPr id="832" name="Google Shape;832;p33"/>
          <p:cNvSpPr txBox="1"/>
          <p:nvPr>
            <p:ph idx="4" type="subTitle"/>
          </p:nvPr>
        </p:nvSpPr>
        <p:spPr>
          <a:xfrm>
            <a:off x="5074775" y="1874175"/>
            <a:ext cx="3319500" cy="2294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Como método de evaluación puede ser</a:t>
            </a:r>
            <a:endParaRPr/>
          </a:p>
          <a:p>
            <a:pPr indent="0" lvl="0" marL="0" rtl="0" algn="just">
              <a:spcBef>
                <a:spcPts val="0"/>
              </a:spcBef>
              <a:spcAft>
                <a:spcPts val="0"/>
              </a:spcAft>
              <a:buNone/>
            </a:pPr>
            <a:r>
              <a:rPr lang="en"/>
              <a:t>aplicado para distintos propósitos, incluyendo</a:t>
            </a:r>
            <a:endParaRPr/>
          </a:p>
          <a:p>
            <a:pPr indent="0" lvl="0" marL="0" rtl="0" algn="just">
              <a:spcBef>
                <a:spcPts val="0"/>
              </a:spcBef>
              <a:spcAft>
                <a:spcPts val="0"/>
              </a:spcAft>
              <a:buNone/>
            </a:pPr>
            <a:r>
              <a:rPr lang="en"/>
              <a:t>evaluaciones internas para mejora de los</a:t>
            </a:r>
            <a:endParaRPr/>
          </a:p>
          <a:p>
            <a:pPr indent="0" lvl="0" marL="0" rtl="0" algn="just">
              <a:spcBef>
                <a:spcPts val="0"/>
              </a:spcBef>
              <a:spcAft>
                <a:spcPts val="0"/>
              </a:spcAft>
              <a:buNone/>
            </a:pPr>
            <a:r>
              <a:rPr lang="en"/>
              <a:t>procesos, evaluaciones de capacidad de</a:t>
            </a:r>
            <a:endParaRPr/>
          </a:p>
          <a:p>
            <a:pPr indent="0" lvl="0" marL="0" rtl="0" algn="just">
              <a:spcBef>
                <a:spcPts val="0"/>
              </a:spcBef>
              <a:spcAft>
                <a:spcPts val="0"/>
              </a:spcAft>
              <a:buNone/>
            </a:pPr>
            <a:r>
              <a:rPr lang="en"/>
              <a:t>selección de proveedores, evaluaciones de</a:t>
            </a:r>
            <a:endParaRPr/>
          </a:p>
          <a:p>
            <a:pPr indent="0" lvl="0" marL="0" rtl="0" algn="just">
              <a:spcBef>
                <a:spcPts val="0"/>
              </a:spcBef>
              <a:spcAft>
                <a:spcPts val="0"/>
              </a:spcAft>
              <a:buNone/>
            </a:pPr>
            <a:r>
              <a:rPr lang="en"/>
              <a:t>monitoreo de procesos.</a:t>
            </a:r>
            <a:endParaRPr/>
          </a:p>
          <a:p>
            <a:pPr indent="0" lvl="0" marL="0" rtl="0" algn="just">
              <a:spcBef>
                <a:spcPts val="0"/>
              </a:spcBef>
              <a:spcAft>
                <a:spcPts val="0"/>
              </a:spcAft>
              <a:buNone/>
            </a:pPr>
            <a:r>
              <a:t/>
            </a:r>
            <a:endParaRPr sz="1200"/>
          </a:p>
        </p:txBody>
      </p:sp>
      <p:sp>
        <p:nvSpPr>
          <p:cNvPr id="833" name="Google Shape;833;p33"/>
          <p:cNvSpPr txBox="1"/>
          <p:nvPr>
            <p:ph idx="15" type="subTitle"/>
          </p:nvPr>
        </p:nvSpPr>
        <p:spPr>
          <a:xfrm>
            <a:off x="753375" y="3103150"/>
            <a:ext cx="3319500" cy="1340100"/>
          </a:xfrm>
          <a:prstGeom prst="rect">
            <a:avLst/>
          </a:prstGeom>
        </p:spPr>
        <p:txBody>
          <a:bodyPr anchorCtr="0" anchor="t" bIns="91425" lIns="91425" spcFirstLastPara="1" rIns="91425" wrap="square" tIns="91425">
            <a:noAutofit/>
          </a:bodyPr>
          <a:lstStyle/>
          <a:p>
            <a:pPr indent="0" lvl="0" marL="0" marR="62101" rtl="0" algn="just">
              <a:spcBef>
                <a:spcPts val="0"/>
              </a:spcBef>
              <a:spcAft>
                <a:spcPts val="0"/>
              </a:spcAft>
              <a:buNone/>
            </a:pPr>
            <a:r>
              <a:rPr lang="en"/>
              <a:t>El método de evaluación es riguroso y objetivo</a:t>
            </a:r>
            <a:endParaRPr/>
          </a:p>
          <a:p>
            <a:pPr indent="0" lvl="0" marL="0" marR="62101" rtl="0" algn="just">
              <a:spcBef>
                <a:spcPts val="0"/>
              </a:spcBef>
              <a:spcAft>
                <a:spcPts val="0"/>
              </a:spcAft>
              <a:buNone/>
            </a:pPr>
            <a:r>
              <a:rPr lang="en"/>
              <a:t>y asegura que las metas establecidas en el</a:t>
            </a:r>
            <a:endParaRPr/>
          </a:p>
          <a:p>
            <a:pPr indent="0" lvl="0" marL="0" marR="62101" rtl="0" algn="just">
              <a:spcBef>
                <a:spcPts val="0"/>
              </a:spcBef>
              <a:spcAft>
                <a:spcPts val="0"/>
              </a:spcAft>
              <a:buNone/>
            </a:pPr>
            <a:r>
              <a:rPr lang="en"/>
              <a:t>modelo se han alcanzado.</a:t>
            </a:r>
            <a:endParaRPr/>
          </a:p>
          <a:p>
            <a:pPr indent="0" lvl="0" marL="0" marR="62101" rtl="0" algn="just">
              <a:spcBef>
                <a:spcPts val="0"/>
              </a:spcBef>
              <a:spcAft>
                <a:spcPts val="0"/>
              </a:spcAft>
              <a:buNone/>
            </a:pPr>
            <a:r>
              <a:t/>
            </a:r>
            <a:endParaRPr sz="1200"/>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